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720">
          <p15:clr>
            <a:srgbClr val="A4A3A4"/>
          </p15:clr>
        </p15:guide>
        <p15:guide id="2" pos="456">
          <p15:clr>
            <a:srgbClr val="A4A3A4"/>
          </p15:clr>
        </p15:guide>
        <p15:guide id="3" orient="horz" pos="1296">
          <p15:clr>
            <a:srgbClr val="A4A3A4"/>
          </p15:clr>
        </p15:guide>
        <p15:guide id="4" orient="horz" pos="1896">
          <p15:clr>
            <a:srgbClr val="A4A3A4"/>
          </p15:clr>
        </p15:guide>
        <p15:guide id="5" orient="horz" pos="2448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9" roundtripDataSignature="AMtx7mj5qE/mQN3GNhTn++gPIW+bJkGgs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8B29C2-EF69-462E-B646-0787F8DDAD8E}">
  <a:tblStyle styleId="{E98B29C2-EF69-462E-B646-0787F8DDAD8E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 b="off" i="off"/>
      <a:tcStyle>
        <a:fill>
          <a:solidFill>
            <a:srgbClr val="D0DEE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D0DEEF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5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5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5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5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720" orient="horz"/>
        <p:guide pos="456"/>
        <p:guide pos="1296" orient="horz"/>
        <p:guide pos="1896" orient="horz"/>
        <p:guide pos="244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5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84" name="Google Shape;684;p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p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1" name="Google Shape;831;p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37" name="Google Shape;837;p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6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0" name="Google Shape;850;p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6" name="Google Shape;856;p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6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1" name="Google Shape;861;p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4" name="Google Shape;884;p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7" name="Google Shape;907;p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0" name="Google Shape;930;p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3" name="Google Shape;953;p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7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0" name="Google Shape;990;p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5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0" name="Google Shape;690;p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7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2" name="Google Shape;1012;p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7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8" name="Google Shape;1018;p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6" name="Google Shape;1036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8" name="Google Shape;69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8" name="Google Shape;70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Duy ngu nhất team </a:t>
            </a:r>
            <a:endParaRPr/>
          </a:p>
        </p:txBody>
      </p:sp>
      <p:sp>
        <p:nvSpPr>
          <p:cNvPr id="734" name="Google Shape;73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88" name="Google Shape;78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3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5" name="Google Shape;795;p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8" name="Google Shape;81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2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4" name="Google Shape;82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gif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6"/>
          <p:cNvSpPr/>
          <p:nvPr/>
        </p:nvSpPr>
        <p:spPr>
          <a:xfrm>
            <a:off x="4770407" y="0"/>
            <a:ext cx="7421593" cy="6858000"/>
          </a:xfrm>
          <a:prstGeom prst="parallelogram">
            <a:avLst>
              <a:gd fmla="val 34279" name="adj"/>
            </a:avLst>
          </a:prstGeom>
          <a:solidFill>
            <a:srgbClr val="51B32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6"/>
          <p:cNvSpPr/>
          <p:nvPr/>
        </p:nvSpPr>
        <p:spPr>
          <a:xfrm>
            <a:off x="5451894" y="258792"/>
            <a:ext cx="6081623" cy="6349042"/>
          </a:xfrm>
          <a:prstGeom prst="roundRect">
            <a:avLst>
              <a:gd fmla="val 1348" name="adj"/>
            </a:avLst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6"/>
          <p:cNvSpPr txBox="1"/>
          <p:nvPr>
            <p:ph type="ctrTitle"/>
          </p:nvPr>
        </p:nvSpPr>
        <p:spPr>
          <a:xfrm>
            <a:off x="5637120" y="833139"/>
            <a:ext cx="5711171" cy="197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  <a:defRPr sz="5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6"/>
          <p:cNvSpPr txBox="1"/>
          <p:nvPr>
            <p:ph idx="1" type="subTitle"/>
          </p:nvPr>
        </p:nvSpPr>
        <p:spPr>
          <a:xfrm>
            <a:off x="5637120" y="3119295"/>
            <a:ext cx="5711171" cy="22189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pic>
        <p:nvPicPr>
          <p:cNvPr id="18" name="Google Shape;18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875" y="122248"/>
            <a:ext cx="529736" cy="5297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6"/>
          <p:cNvGrpSpPr/>
          <p:nvPr/>
        </p:nvGrpSpPr>
        <p:grpSpPr>
          <a:xfrm>
            <a:off x="155875" y="6380685"/>
            <a:ext cx="2983067" cy="370602"/>
            <a:chOff x="256087" y="6401752"/>
            <a:chExt cx="2983067" cy="370602"/>
          </a:xfrm>
        </p:grpSpPr>
        <p:sp>
          <p:nvSpPr>
            <p:cNvPr id="20" name="Google Shape;20;p36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6"/>
            <p:cNvSpPr/>
            <p:nvPr/>
          </p:nvSpPr>
          <p:spPr>
            <a:xfrm>
              <a:off x="256087" y="6401752"/>
              <a:ext cx="365760" cy="365760"/>
            </a:xfrm>
            <a:custGeom>
              <a:rect b="b" l="l" r="r" t="t"/>
              <a:pathLst>
                <a:path extrusionOk="0" h="19325" w="19329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2" name="Google Shape;22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651974"/>
            <a:ext cx="5033726" cy="50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Custom Layout">
  <p:cSld name="4_Custom Layout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8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48"/>
          <p:cNvSpPr/>
          <p:nvPr/>
        </p:nvSpPr>
        <p:spPr>
          <a:xfrm rot="2700000">
            <a:off x="1037143" y="2268285"/>
            <a:ext cx="2321430" cy="2321430"/>
          </a:xfrm>
          <a:prstGeom prst="arc">
            <a:avLst>
              <a:gd fmla="val 20887794" name="adj1"/>
              <a:gd fmla="val 16988131" name="adj2"/>
            </a:avLst>
          </a:prstGeom>
          <a:noFill/>
          <a:ln cap="flat" cmpd="sng" w="31750">
            <a:solidFill>
              <a:srgbClr val="FF5D5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9" name="Google Shape;229;p48"/>
          <p:cNvGrpSpPr/>
          <p:nvPr/>
        </p:nvGrpSpPr>
        <p:grpSpPr>
          <a:xfrm>
            <a:off x="10538365" y="5070499"/>
            <a:ext cx="1097280" cy="1422802"/>
            <a:chOff x="10464545" y="2801631"/>
            <a:chExt cx="897471" cy="1163717"/>
          </a:xfrm>
        </p:grpSpPr>
        <p:sp>
          <p:nvSpPr>
            <p:cNvPr id="230" name="Google Shape;230;p48"/>
            <p:cNvSpPr/>
            <p:nvPr/>
          </p:nvSpPr>
          <p:spPr>
            <a:xfrm>
              <a:off x="10892555" y="2801631"/>
              <a:ext cx="439112" cy="640351"/>
            </a:xfrm>
            <a:custGeom>
              <a:rect b="b" l="l" r="r" t="t"/>
              <a:pathLst>
                <a:path extrusionOk="0" h="623694" w="428648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8"/>
            <p:cNvSpPr/>
            <p:nvPr/>
          </p:nvSpPr>
          <p:spPr>
            <a:xfrm>
              <a:off x="10916979" y="3543910"/>
              <a:ext cx="445037" cy="245407"/>
            </a:xfrm>
            <a:custGeom>
              <a:rect b="b" l="l" r="r" t="t"/>
              <a:pathLst>
                <a:path extrusionOk="0" h="239023" w="434432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8"/>
            <p:cNvSpPr/>
            <p:nvPr/>
          </p:nvSpPr>
          <p:spPr>
            <a:xfrm>
              <a:off x="10652326" y="3657649"/>
              <a:ext cx="522703" cy="240666"/>
            </a:xfrm>
            <a:custGeom>
              <a:rect b="b" l="l" r="r" t="t"/>
              <a:pathLst>
                <a:path extrusionOk="0" h="234406" w="510247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8"/>
            <p:cNvSpPr/>
            <p:nvPr/>
          </p:nvSpPr>
          <p:spPr>
            <a:xfrm>
              <a:off x="10610671" y="2976825"/>
              <a:ext cx="551319" cy="988523"/>
            </a:xfrm>
            <a:custGeom>
              <a:rect b="b" l="l" r="r" t="t"/>
              <a:pathLst>
                <a:path extrusionOk="0" h="962809" w="538182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8"/>
            <p:cNvSpPr/>
            <p:nvPr/>
          </p:nvSpPr>
          <p:spPr>
            <a:xfrm>
              <a:off x="10464545" y="3157542"/>
              <a:ext cx="292355" cy="509298"/>
            </a:xfrm>
            <a:custGeom>
              <a:rect b="b" l="l" r="r" t="t"/>
              <a:pathLst>
                <a:path extrusionOk="0" h="496050" w="285388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8"/>
            <p:cNvSpPr/>
            <p:nvPr/>
          </p:nvSpPr>
          <p:spPr>
            <a:xfrm>
              <a:off x="10604406" y="3325396"/>
              <a:ext cx="139790" cy="546644"/>
            </a:xfrm>
            <a:custGeom>
              <a:rect b="b" l="l" r="r" t="t"/>
              <a:pathLst>
                <a:path extrusionOk="0" h="532424" w="136459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Custom Layout">
  <p:cSld name="6_Custom Layou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9"/>
          <p:cNvSpPr/>
          <p:nvPr/>
        </p:nvSpPr>
        <p:spPr>
          <a:xfrm>
            <a:off x="605592" y="0"/>
            <a:ext cx="4453557" cy="6858000"/>
          </a:xfrm>
          <a:prstGeom prst="parallelogram">
            <a:avLst>
              <a:gd fmla="val 34279" name="adj"/>
            </a:avLst>
          </a:prstGeom>
          <a:solidFill>
            <a:srgbClr val="4472C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9"/>
          <p:cNvSpPr/>
          <p:nvPr>
            <p:ph idx="2" type="pic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9" name="Google Shape;239;p49"/>
          <p:cNvSpPr/>
          <p:nvPr>
            <p:ph idx="3" type="pic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40" name="Google Shape;240;p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9"/>
          <p:cNvSpPr txBox="1"/>
          <p:nvPr>
            <p:ph idx="1" type="body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242" name="Google Shape;242;p49"/>
          <p:cNvGrpSpPr/>
          <p:nvPr/>
        </p:nvGrpSpPr>
        <p:grpSpPr>
          <a:xfrm>
            <a:off x="251755" y="4997733"/>
            <a:ext cx="939848" cy="1733267"/>
            <a:chOff x="2728251" y="3236115"/>
            <a:chExt cx="939848" cy="1733267"/>
          </a:xfrm>
        </p:grpSpPr>
        <p:sp>
          <p:nvSpPr>
            <p:cNvPr id="243" name="Google Shape;243;p49"/>
            <p:cNvSpPr/>
            <p:nvPr/>
          </p:nvSpPr>
          <p:spPr>
            <a:xfrm>
              <a:off x="2728251" y="3236115"/>
              <a:ext cx="939848" cy="1697834"/>
            </a:xfrm>
            <a:custGeom>
              <a:rect b="b" l="l" r="r" t="t"/>
              <a:pathLst>
                <a:path extrusionOk="0" h="1697834" w="939848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9"/>
            <p:cNvSpPr/>
            <p:nvPr/>
          </p:nvSpPr>
          <p:spPr>
            <a:xfrm>
              <a:off x="2888360" y="3430428"/>
              <a:ext cx="481584" cy="1538954"/>
            </a:xfrm>
            <a:custGeom>
              <a:rect b="b" l="l" r="r" t="t"/>
              <a:pathLst>
                <a:path extrusionOk="0" h="1538954" w="481584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9"/>
            <p:cNvSpPr/>
            <p:nvPr/>
          </p:nvSpPr>
          <p:spPr>
            <a:xfrm>
              <a:off x="2851213" y="3902201"/>
              <a:ext cx="231171" cy="143541"/>
            </a:xfrm>
            <a:custGeom>
              <a:rect b="b" l="l" r="r" t="t"/>
              <a:pathLst>
                <a:path extrusionOk="0" h="143541" w="231171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9"/>
            <p:cNvSpPr/>
            <p:nvPr/>
          </p:nvSpPr>
          <p:spPr>
            <a:xfrm>
              <a:off x="3094077" y="3766560"/>
              <a:ext cx="156637" cy="272039"/>
            </a:xfrm>
            <a:custGeom>
              <a:rect b="b" l="l" r="r" t="t"/>
              <a:pathLst>
                <a:path extrusionOk="0" h="272039" w="156637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9"/>
            <p:cNvSpPr/>
            <p:nvPr/>
          </p:nvSpPr>
          <p:spPr>
            <a:xfrm>
              <a:off x="3190875" y="4210240"/>
              <a:ext cx="192690" cy="200311"/>
            </a:xfrm>
            <a:custGeom>
              <a:rect b="b" l="l" r="r" t="t"/>
              <a:pathLst>
                <a:path extrusionOk="0" h="200311" w="19269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9"/>
            <p:cNvSpPr/>
            <p:nvPr/>
          </p:nvSpPr>
          <p:spPr>
            <a:xfrm>
              <a:off x="2944082" y="4335875"/>
              <a:ext cx="246507" cy="71247"/>
            </a:xfrm>
            <a:custGeom>
              <a:rect b="b" l="l" r="r" t="t"/>
              <a:pathLst>
                <a:path extrusionOk="0" h="71247" w="246507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9"/>
            <p:cNvSpPr/>
            <p:nvPr/>
          </p:nvSpPr>
          <p:spPr>
            <a:xfrm>
              <a:off x="2987706" y="4675441"/>
              <a:ext cx="317182" cy="88201"/>
            </a:xfrm>
            <a:custGeom>
              <a:rect b="b" l="l" r="r" t="t"/>
              <a:pathLst>
                <a:path extrusionOk="0" h="88201" w="317182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9"/>
            <p:cNvSpPr/>
            <p:nvPr/>
          </p:nvSpPr>
          <p:spPr>
            <a:xfrm>
              <a:off x="3297935" y="4498848"/>
              <a:ext cx="237743" cy="260603"/>
            </a:xfrm>
            <a:custGeom>
              <a:rect b="b" l="l" r="r" t="t"/>
              <a:pathLst>
                <a:path extrusionOk="0" h="260603" w="237743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Custom Layout">
  <p:cSld name="9_Custom Layout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0"/>
          <p:cNvSpPr/>
          <p:nvPr/>
        </p:nvSpPr>
        <p:spPr>
          <a:xfrm>
            <a:off x="0" y="0"/>
            <a:ext cx="4453557" cy="6858000"/>
          </a:xfrm>
          <a:prstGeom prst="parallelogram">
            <a:avLst>
              <a:gd fmla="val 34279" name="adj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50"/>
          <p:cNvSpPr/>
          <p:nvPr>
            <p:ph idx="2" type="pic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54" name="Google Shape;254;p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50"/>
          <p:cNvGrpSpPr/>
          <p:nvPr/>
        </p:nvGrpSpPr>
        <p:grpSpPr>
          <a:xfrm>
            <a:off x="239508" y="4997733"/>
            <a:ext cx="939848" cy="1733267"/>
            <a:chOff x="2728251" y="3236115"/>
            <a:chExt cx="939848" cy="1733267"/>
          </a:xfrm>
        </p:grpSpPr>
        <p:sp>
          <p:nvSpPr>
            <p:cNvPr id="256" name="Google Shape;256;p50"/>
            <p:cNvSpPr/>
            <p:nvPr/>
          </p:nvSpPr>
          <p:spPr>
            <a:xfrm>
              <a:off x="2728251" y="3236115"/>
              <a:ext cx="939848" cy="1697834"/>
            </a:xfrm>
            <a:custGeom>
              <a:rect b="b" l="l" r="r" t="t"/>
              <a:pathLst>
                <a:path extrusionOk="0" h="1697834" w="939848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50"/>
            <p:cNvSpPr/>
            <p:nvPr/>
          </p:nvSpPr>
          <p:spPr>
            <a:xfrm>
              <a:off x="2888360" y="3430428"/>
              <a:ext cx="481584" cy="1538954"/>
            </a:xfrm>
            <a:custGeom>
              <a:rect b="b" l="l" r="r" t="t"/>
              <a:pathLst>
                <a:path extrusionOk="0" h="1538954" w="481584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50"/>
            <p:cNvSpPr/>
            <p:nvPr/>
          </p:nvSpPr>
          <p:spPr>
            <a:xfrm>
              <a:off x="2851213" y="3902201"/>
              <a:ext cx="231171" cy="143541"/>
            </a:xfrm>
            <a:custGeom>
              <a:rect b="b" l="l" r="r" t="t"/>
              <a:pathLst>
                <a:path extrusionOk="0" h="143541" w="231171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50"/>
            <p:cNvSpPr/>
            <p:nvPr/>
          </p:nvSpPr>
          <p:spPr>
            <a:xfrm>
              <a:off x="3094077" y="3766560"/>
              <a:ext cx="156637" cy="272039"/>
            </a:xfrm>
            <a:custGeom>
              <a:rect b="b" l="l" r="r" t="t"/>
              <a:pathLst>
                <a:path extrusionOk="0" h="272039" w="156637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50"/>
            <p:cNvSpPr/>
            <p:nvPr/>
          </p:nvSpPr>
          <p:spPr>
            <a:xfrm>
              <a:off x="3190875" y="4210240"/>
              <a:ext cx="192690" cy="200311"/>
            </a:xfrm>
            <a:custGeom>
              <a:rect b="b" l="l" r="r" t="t"/>
              <a:pathLst>
                <a:path extrusionOk="0" h="200311" w="19269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50"/>
            <p:cNvSpPr/>
            <p:nvPr/>
          </p:nvSpPr>
          <p:spPr>
            <a:xfrm>
              <a:off x="2944082" y="4335875"/>
              <a:ext cx="246507" cy="71247"/>
            </a:xfrm>
            <a:custGeom>
              <a:rect b="b" l="l" r="r" t="t"/>
              <a:pathLst>
                <a:path extrusionOk="0" h="71247" w="246507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50"/>
            <p:cNvSpPr/>
            <p:nvPr/>
          </p:nvSpPr>
          <p:spPr>
            <a:xfrm>
              <a:off x="2987706" y="4675441"/>
              <a:ext cx="317182" cy="88201"/>
            </a:xfrm>
            <a:custGeom>
              <a:rect b="b" l="l" r="r" t="t"/>
              <a:pathLst>
                <a:path extrusionOk="0" h="88201" w="317182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50"/>
            <p:cNvSpPr/>
            <p:nvPr/>
          </p:nvSpPr>
          <p:spPr>
            <a:xfrm>
              <a:off x="3297935" y="4498848"/>
              <a:ext cx="237743" cy="260603"/>
            </a:xfrm>
            <a:custGeom>
              <a:rect b="b" l="l" r="r" t="t"/>
              <a:pathLst>
                <a:path extrusionOk="0" h="260603" w="237743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4" name="Google Shape;264;p50"/>
          <p:cNvSpPr txBox="1"/>
          <p:nvPr>
            <p:ph idx="1" type="body"/>
          </p:nvPr>
        </p:nvSpPr>
        <p:spPr>
          <a:xfrm>
            <a:off x="1035529" y="2866246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5" name="Google Shape;265;p50"/>
          <p:cNvSpPr/>
          <p:nvPr>
            <p:ph idx="3" type="pic"/>
          </p:nvPr>
        </p:nvSpPr>
        <p:spPr>
          <a:xfrm>
            <a:off x="1179357" y="1955043"/>
            <a:ext cx="1859144" cy="5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224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Custom Layout">
  <p:cSld name="7_Custom Layout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51"/>
          <p:cNvSpPr/>
          <p:nvPr/>
        </p:nvSpPr>
        <p:spPr>
          <a:xfrm>
            <a:off x="623786" y="0"/>
            <a:ext cx="4453557" cy="6858000"/>
          </a:xfrm>
          <a:prstGeom prst="parallelogram">
            <a:avLst>
              <a:gd fmla="val 34279" name="adj"/>
            </a:avLst>
          </a:prstGeom>
          <a:solidFill>
            <a:srgbClr val="00B05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1"/>
          <p:cNvSpPr/>
          <p:nvPr>
            <p:ph idx="2" type="pic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69" name="Google Shape;269;p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0" name="Google Shape;270;p51"/>
          <p:cNvGrpSpPr/>
          <p:nvPr/>
        </p:nvGrpSpPr>
        <p:grpSpPr>
          <a:xfrm>
            <a:off x="261305" y="5010433"/>
            <a:ext cx="939848" cy="1733267"/>
            <a:chOff x="2728251" y="3236115"/>
            <a:chExt cx="939848" cy="1733267"/>
          </a:xfrm>
        </p:grpSpPr>
        <p:sp>
          <p:nvSpPr>
            <p:cNvPr id="271" name="Google Shape;271;p51"/>
            <p:cNvSpPr/>
            <p:nvPr/>
          </p:nvSpPr>
          <p:spPr>
            <a:xfrm>
              <a:off x="2728251" y="3236115"/>
              <a:ext cx="939848" cy="1697834"/>
            </a:xfrm>
            <a:custGeom>
              <a:rect b="b" l="l" r="r" t="t"/>
              <a:pathLst>
                <a:path extrusionOk="0" h="1697834" w="939848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51"/>
            <p:cNvSpPr/>
            <p:nvPr/>
          </p:nvSpPr>
          <p:spPr>
            <a:xfrm>
              <a:off x="2888360" y="3430428"/>
              <a:ext cx="481584" cy="1538954"/>
            </a:xfrm>
            <a:custGeom>
              <a:rect b="b" l="l" r="r" t="t"/>
              <a:pathLst>
                <a:path extrusionOk="0" h="1538954" w="481584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51"/>
            <p:cNvSpPr/>
            <p:nvPr/>
          </p:nvSpPr>
          <p:spPr>
            <a:xfrm>
              <a:off x="2851213" y="3902201"/>
              <a:ext cx="231171" cy="143541"/>
            </a:xfrm>
            <a:custGeom>
              <a:rect b="b" l="l" r="r" t="t"/>
              <a:pathLst>
                <a:path extrusionOk="0" h="143541" w="231171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51"/>
            <p:cNvSpPr/>
            <p:nvPr/>
          </p:nvSpPr>
          <p:spPr>
            <a:xfrm>
              <a:off x="3094077" y="3766560"/>
              <a:ext cx="156637" cy="272039"/>
            </a:xfrm>
            <a:custGeom>
              <a:rect b="b" l="l" r="r" t="t"/>
              <a:pathLst>
                <a:path extrusionOk="0" h="272039" w="156637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51"/>
            <p:cNvSpPr/>
            <p:nvPr/>
          </p:nvSpPr>
          <p:spPr>
            <a:xfrm>
              <a:off x="3190875" y="4210240"/>
              <a:ext cx="192690" cy="200311"/>
            </a:xfrm>
            <a:custGeom>
              <a:rect b="b" l="l" r="r" t="t"/>
              <a:pathLst>
                <a:path extrusionOk="0" h="200311" w="19269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51"/>
            <p:cNvSpPr/>
            <p:nvPr/>
          </p:nvSpPr>
          <p:spPr>
            <a:xfrm>
              <a:off x="2944082" y="4335875"/>
              <a:ext cx="246507" cy="71247"/>
            </a:xfrm>
            <a:custGeom>
              <a:rect b="b" l="l" r="r" t="t"/>
              <a:pathLst>
                <a:path extrusionOk="0" h="71247" w="246507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51"/>
            <p:cNvSpPr/>
            <p:nvPr/>
          </p:nvSpPr>
          <p:spPr>
            <a:xfrm>
              <a:off x="2987706" y="4675441"/>
              <a:ext cx="317182" cy="88201"/>
            </a:xfrm>
            <a:custGeom>
              <a:rect b="b" l="l" r="r" t="t"/>
              <a:pathLst>
                <a:path extrusionOk="0" h="88201" w="317182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51"/>
            <p:cNvSpPr/>
            <p:nvPr/>
          </p:nvSpPr>
          <p:spPr>
            <a:xfrm>
              <a:off x="3297935" y="4498848"/>
              <a:ext cx="237743" cy="260603"/>
            </a:xfrm>
            <a:custGeom>
              <a:rect b="b" l="l" r="r" t="t"/>
              <a:pathLst>
                <a:path extrusionOk="0" h="260603" w="237743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9" name="Google Shape;279;p51"/>
          <p:cNvSpPr txBox="1"/>
          <p:nvPr>
            <p:ph idx="1" type="body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0" name="Google Shape;280;p51"/>
          <p:cNvSpPr/>
          <p:nvPr>
            <p:ph idx="3" type="pic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Custom Layout">
  <p:cSld name="8_Custom Layout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2"/>
          <p:cNvSpPr/>
          <p:nvPr/>
        </p:nvSpPr>
        <p:spPr>
          <a:xfrm>
            <a:off x="609600" y="0"/>
            <a:ext cx="4453557" cy="6858000"/>
          </a:xfrm>
          <a:prstGeom prst="parallelogram">
            <a:avLst>
              <a:gd fmla="val 34279" name="adj"/>
            </a:avLst>
          </a:prstGeom>
          <a:solidFill>
            <a:srgbClr val="C00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52"/>
          <p:cNvSpPr/>
          <p:nvPr>
            <p:ph idx="2" type="pic"/>
          </p:nvPr>
        </p:nvSpPr>
        <p:spPr>
          <a:xfrm>
            <a:off x="6450013" y="2479675"/>
            <a:ext cx="4814887" cy="2841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84" name="Google Shape;284;p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5" name="Google Shape;285;p52"/>
          <p:cNvGrpSpPr/>
          <p:nvPr/>
        </p:nvGrpSpPr>
        <p:grpSpPr>
          <a:xfrm>
            <a:off x="241512" y="4997733"/>
            <a:ext cx="939848" cy="1733267"/>
            <a:chOff x="2728251" y="3236115"/>
            <a:chExt cx="939848" cy="1733267"/>
          </a:xfrm>
        </p:grpSpPr>
        <p:sp>
          <p:nvSpPr>
            <p:cNvPr id="286" name="Google Shape;286;p52"/>
            <p:cNvSpPr/>
            <p:nvPr/>
          </p:nvSpPr>
          <p:spPr>
            <a:xfrm>
              <a:off x="2728251" y="3236115"/>
              <a:ext cx="939848" cy="1697834"/>
            </a:xfrm>
            <a:custGeom>
              <a:rect b="b" l="l" r="r" t="t"/>
              <a:pathLst>
                <a:path extrusionOk="0" h="1697834" w="939848">
                  <a:moveTo>
                    <a:pt x="101911" y="2384"/>
                  </a:moveTo>
                  <a:cubicBezTo>
                    <a:pt x="101911" y="2384"/>
                    <a:pt x="3899" y="20672"/>
                    <a:pt x="69145" y="234223"/>
                  </a:cubicBezTo>
                  <a:cubicBezTo>
                    <a:pt x="134392" y="447773"/>
                    <a:pt x="186398" y="557120"/>
                    <a:pt x="186398" y="557120"/>
                  </a:cubicBezTo>
                  <a:cubicBezTo>
                    <a:pt x="186398" y="557120"/>
                    <a:pt x="195923" y="605793"/>
                    <a:pt x="156490" y="606079"/>
                  </a:cubicBezTo>
                  <a:cubicBezTo>
                    <a:pt x="117056" y="606364"/>
                    <a:pt x="35236" y="577980"/>
                    <a:pt x="9900" y="621509"/>
                  </a:cubicBezTo>
                  <a:cubicBezTo>
                    <a:pt x="-16294" y="666943"/>
                    <a:pt x="10852" y="719045"/>
                    <a:pt x="75241" y="771909"/>
                  </a:cubicBezTo>
                  <a:cubicBezTo>
                    <a:pt x="139630" y="824773"/>
                    <a:pt x="276600" y="945740"/>
                    <a:pt x="288982" y="956694"/>
                  </a:cubicBezTo>
                  <a:cubicBezTo>
                    <a:pt x="301365" y="967648"/>
                    <a:pt x="310985" y="991079"/>
                    <a:pt x="284125" y="995651"/>
                  </a:cubicBezTo>
                  <a:cubicBezTo>
                    <a:pt x="257264" y="1000223"/>
                    <a:pt x="64097" y="986126"/>
                    <a:pt x="63049" y="1078423"/>
                  </a:cubicBezTo>
                  <a:cubicBezTo>
                    <a:pt x="62002" y="1170721"/>
                    <a:pt x="265741" y="1287973"/>
                    <a:pt x="287744" y="1301499"/>
                  </a:cubicBezTo>
                  <a:cubicBezTo>
                    <a:pt x="309747" y="1315024"/>
                    <a:pt x="313652" y="1325788"/>
                    <a:pt x="309461" y="1338456"/>
                  </a:cubicBezTo>
                  <a:cubicBezTo>
                    <a:pt x="305270" y="1351124"/>
                    <a:pt x="240786" y="1340266"/>
                    <a:pt x="185636" y="1338456"/>
                  </a:cubicBezTo>
                  <a:cubicBezTo>
                    <a:pt x="130486" y="1336646"/>
                    <a:pt x="66478" y="1344552"/>
                    <a:pt x="70288" y="1397701"/>
                  </a:cubicBezTo>
                  <a:cubicBezTo>
                    <a:pt x="74098" y="1450851"/>
                    <a:pt x="184588" y="1580486"/>
                    <a:pt x="491960" y="1666592"/>
                  </a:cubicBezTo>
                  <a:lnTo>
                    <a:pt x="637121" y="1697834"/>
                  </a:lnTo>
                  <a:lnTo>
                    <a:pt x="738848" y="1588297"/>
                  </a:lnTo>
                  <a:cubicBezTo>
                    <a:pt x="941445" y="1341123"/>
                    <a:pt x="957066" y="1171768"/>
                    <a:pt x="929348" y="1126048"/>
                  </a:cubicBezTo>
                  <a:cubicBezTo>
                    <a:pt x="901630" y="1080328"/>
                    <a:pt x="845052" y="1110808"/>
                    <a:pt x="800856" y="1143765"/>
                  </a:cubicBezTo>
                  <a:cubicBezTo>
                    <a:pt x="756660" y="1176721"/>
                    <a:pt x="710273" y="1222537"/>
                    <a:pt x="699319" y="1214631"/>
                  </a:cubicBezTo>
                  <a:cubicBezTo>
                    <a:pt x="688366" y="1206725"/>
                    <a:pt x="685413" y="1195581"/>
                    <a:pt x="695890" y="1171959"/>
                  </a:cubicBezTo>
                  <a:cubicBezTo>
                    <a:pt x="706368" y="1148337"/>
                    <a:pt x="805428" y="935072"/>
                    <a:pt x="751707" y="860301"/>
                  </a:cubicBezTo>
                  <a:cubicBezTo>
                    <a:pt x="697986" y="785530"/>
                    <a:pt x="547872" y="907926"/>
                    <a:pt x="523107" y="919451"/>
                  </a:cubicBezTo>
                  <a:cubicBezTo>
                    <a:pt x="498342" y="930976"/>
                    <a:pt x="493103" y="906211"/>
                    <a:pt x="496818" y="890876"/>
                  </a:cubicBezTo>
                  <a:cubicBezTo>
                    <a:pt x="500533" y="875541"/>
                    <a:pt x="543300" y="697138"/>
                    <a:pt x="565684" y="616842"/>
                  </a:cubicBezTo>
                  <a:cubicBezTo>
                    <a:pt x="588067" y="536546"/>
                    <a:pt x="580447" y="478348"/>
                    <a:pt x="532822" y="456250"/>
                  </a:cubicBezTo>
                  <a:cubicBezTo>
                    <a:pt x="486912" y="434914"/>
                    <a:pt x="436144" y="505114"/>
                    <a:pt x="403568" y="527593"/>
                  </a:cubicBezTo>
                  <a:cubicBezTo>
                    <a:pt x="370993" y="550072"/>
                    <a:pt x="351085" y="504732"/>
                    <a:pt x="351085" y="504732"/>
                  </a:cubicBezTo>
                  <a:cubicBezTo>
                    <a:pt x="351085" y="504732"/>
                    <a:pt x="330988" y="385384"/>
                    <a:pt x="261836" y="173072"/>
                  </a:cubicBezTo>
                  <a:cubicBezTo>
                    <a:pt x="192685" y="-39240"/>
                    <a:pt x="99911" y="3527"/>
                    <a:pt x="99911" y="3527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2"/>
            <p:cNvSpPr/>
            <p:nvPr/>
          </p:nvSpPr>
          <p:spPr>
            <a:xfrm>
              <a:off x="2888360" y="3430428"/>
              <a:ext cx="481584" cy="1538954"/>
            </a:xfrm>
            <a:custGeom>
              <a:rect b="b" l="l" r="r" t="t"/>
              <a:pathLst>
                <a:path extrusionOk="0" h="1538954" w="481584">
                  <a:moveTo>
                    <a:pt x="478536" y="1538954"/>
                  </a:moveTo>
                  <a:cubicBezTo>
                    <a:pt x="428339" y="1382839"/>
                    <a:pt x="343757" y="1103471"/>
                    <a:pt x="270034" y="864679"/>
                  </a:cubicBezTo>
                  <a:cubicBezTo>
                    <a:pt x="196310" y="625888"/>
                    <a:pt x="129159" y="409194"/>
                    <a:pt x="79534" y="252793"/>
                  </a:cubicBezTo>
                  <a:cubicBezTo>
                    <a:pt x="54769" y="174784"/>
                    <a:pt x="34766" y="111538"/>
                    <a:pt x="20860" y="67627"/>
                  </a:cubicBezTo>
                  <a:lnTo>
                    <a:pt x="5239" y="17621"/>
                  </a:lnTo>
                  <a:lnTo>
                    <a:pt x="1238" y="4572"/>
                  </a:lnTo>
                  <a:cubicBezTo>
                    <a:pt x="746" y="3071"/>
                    <a:pt x="333" y="1544"/>
                    <a:pt x="0" y="0"/>
                  </a:cubicBezTo>
                  <a:cubicBezTo>
                    <a:pt x="0" y="0"/>
                    <a:pt x="572" y="1429"/>
                    <a:pt x="1619" y="4381"/>
                  </a:cubicBezTo>
                  <a:cubicBezTo>
                    <a:pt x="2667" y="7334"/>
                    <a:pt x="4191" y="11811"/>
                    <a:pt x="6096" y="17335"/>
                  </a:cubicBezTo>
                  <a:lnTo>
                    <a:pt x="22860" y="67437"/>
                  </a:lnTo>
                  <a:cubicBezTo>
                    <a:pt x="37338" y="110966"/>
                    <a:pt x="57817" y="174117"/>
                    <a:pt x="82963" y="252127"/>
                  </a:cubicBezTo>
                  <a:cubicBezTo>
                    <a:pt x="133064" y="408337"/>
                    <a:pt x="200597" y="624554"/>
                    <a:pt x="274415" y="863632"/>
                  </a:cubicBezTo>
                  <a:cubicBezTo>
                    <a:pt x="348234" y="1102709"/>
                    <a:pt x="432245" y="1381601"/>
                    <a:pt x="481584" y="153800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52"/>
            <p:cNvSpPr/>
            <p:nvPr/>
          </p:nvSpPr>
          <p:spPr>
            <a:xfrm>
              <a:off x="2851213" y="3902201"/>
              <a:ext cx="231171" cy="143541"/>
            </a:xfrm>
            <a:custGeom>
              <a:rect b="b" l="l" r="r" t="t"/>
              <a:pathLst>
                <a:path extrusionOk="0" h="143541" w="231171">
                  <a:moveTo>
                    <a:pt x="0" y="0"/>
                  </a:moveTo>
                  <a:cubicBezTo>
                    <a:pt x="3323" y="1232"/>
                    <a:pt x="6515" y="2796"/>
                    <a:pt x="9525" y="4667"/>
                  </a:cubicBezTo>
                  <a:cubicBezTo>
                    <a:pt x="15621" y="7906"/>
                    <a:pt x="24384" y="12763"/>
                    <a:pt x="35052" y="18955"/>
                  </a:cubicBezTo>
                  <a:cubicBezTo>
                    <a:pt x="56293" y="31337"/>
                    <a:pt x="85344" y="49244"/>
                    <a:pt x="116967" y="69533"/>
                  </a:cubicBezTo>
                  <a:lnTo>
                    <a:pt x="197834" y="121729"/>
                  </a:lnTo>
                  <a:lnTo>
                    <a:pt x="222409" y="137446"/>
                  </a:lnTo>
                  <a:cubicBezTo>
                    <a:pt x="225549" y="139143"/>
                    <a:pt x="228488" y="141188"/>
                    <a:pt x="231172" y="143542"/>
                  </a:cubicBezTo>
                  <a:cubicBezTo>
                    <a:pt x="227834" y="142383"/>
                    <a:pt x="224638" y="140850"/>
                    <a:pt x="221647" y="138970"/>
                  </a:cubicBezTo>
                  <a:cubicBezTo>
                    <a:pt x="215551" y="135731"/>
                    <a:pt x="206883" y="130874"/>
                    <a:pt x="196310" y="124587"/>
                  </a:cubicBezTo>
                  <a:cubicBezTo>
                    <a:pt x="175070" y="111919"/>
                    <a:pt x="146304" y="93726"/>
                    <a:pt x="114681" y="73438"/>
                  </a:cubicBezTo>
                  <a:lnTo>
                    <a:pt x="33433" y="22098"/>
                  </a:lnTo>
                  <a:lnTo>
                    <a:pt x="8763" y="6572"/>
                  </a:lnTo>
                  <a:cubicBezTo>
                    <a:pt x="5584" y="4749"/>
                    <a:pt x="2641" y="254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52"/>
            <p:cNvSpPr/>
            <p:nvPr/>
          </p:nvSpPr>
          <p:spPr>
            <a:xfrm>
              <a:off x="3094077" y="3766560"/>
              <a:ext cx="156637" cy="272039"/>
            </a:xfrm>
            <a:custGeom>
              <a:rect b="b" l="l" r="r" t="t"/>
              <a:pathLst>
                <a:path extrusionOk="0" h="272039" w="156637">
                  <a:moveTo>
                    <a:pt x="23" y="272039"/>
                  </a:moveTo>
                  <a:cubicBezTo>
                    <a:pt x="-1024" y="271373"/>
                    <a:pt x="33170" y="209937"/>
                    <a:pt x="76223" y="134880"/>
                  </a:cubicBezTo>
                  <a:cubicBezTo>
                    <a:pt x="119276" y="59822"/>
                    <a:pt x="155567" y="-661"/>
                    <a:pt x="156614" y="5"/>
                  </a:cubicBezTo>
                  <a:cubicBezTo>
                    <a:pt x="157662" y="672"/>
                    <a:pt x="123563" y="62013"/>
                    <a:pt x="80414" y="137165"/>
                  </a:cubicBezTo>
                  <a:cubicBezTo>
                    <a:pt x="37266" y="212318"/>
                    <a:pt x="1547" y="272039"/>
                    <a:pt x="23" y="2720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52"/>
            <p:cNvSpPr/>
            <p:nvPr/>
          </p:nvSpPr>
          <p:spPr>
            <a:xfrm>
              <a:off x="3190875" y="4210240"/>
              <a:ext cx="192690" cy="200311"/>
            </a:xfrm>
            <a:custGeom>
              <a:rect b="b" l="l" r="r" t="t"/>
              <a:pathLst>
                <a:path extrusionOk="0" h="200311" w="192690">
                  <a:moveTo>
                    <a:pt x="0" y="200311"/>
                  </a:moveTo>
                  <a:cubicBezTo>
                    <a:pt x="2209" y="197377"/>
                    <a:pt x="4732" y="194695"/>
                    <a:pt x="7525" y="192310"/>
                  </a:cubicBezTo>
                  <a:lnTo>
                    <a:pt x="29051" y="171736"/>
                  </a:lnTo>
                  <a:cubicBezTo>
                    <a:pt x="47149" y="154305"/>
                    <a:pt x="72104" y="130112"/>
                    <a:pt x="98584" y="102394"/>
                  </a:cubicBezTo>
                  <a:cubicBezTo>
                    <a:pt x="125063" y="74676"/>
                    <a:pt x="148400" y="48959"/>
                    <a:pt x="165259" y="30099"/>
                  </a:cubicBezTo>
                  <a:lnTo>
                    <a:pt x="184975" y="7811"/>
                  </a:lnTo>
                  <a:cubicBezTo>
                    <a:pt x="187249" y="4928"/>
                    <a:pt x="189836" y="2309"/>
                    <a:pt x="192691" y="0"/>
                  </a:cubicBezTo>
                  <a:cubicBezTo>
                    <a:pt x="190889" y="3181"/>
                    <a:pt x="188784" y="6179"/>
                    <a:pt x="186404" y="8954"/>
                  </a:cubicBezTo>
                  <a:cubicBezTo>
                    <a:pt x="182118" y="14573"/>
                    <a:pt x="175831" y="22574"/>
                    <a:pt x="167354" y="32290"/>
                  </a:cubicBezTo>
                  <a:cubicBezTo>
                    <a:pt x="151352" y="51340"/>
                    <a:pt x="128492" y="77915"/>
                    <a:pt x="101822" y="105632"/>
                  </a:cubicBezTo>
                  <a:cubicBezTo>
                    <a:pt x="75152" y="133350"/>
                    <a:pt x="49911" y="157258"/>
                    <a:pt x="31147" y="174117"/>
                  </a:cubicBezTo>
                  <a:cubicBezTo>
                    <a:pt x="21622" y="182499"/>
                    <a:pt x="14097" y="189167"/>
                    <a:pt x="8668" y="193643"/>
                  </a:cubicBezTo>
                  <a:cubicBezTo>
                    <a:pt x="6018" y="196161"/>
                    <a:pt x="3113" y="198396"/>
                    <a:pt x="0" y="20031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52"/>
            <p:cNvSpPr/>
            <p:nvPr/>
          </p:nvSpPr>
          <p:spPr>
            <a:xfrm>
              <a:off x="2944082" y="4335875"/>
              <a:ext cx="246507" cy="71247"/>
            </a:xfrm>
            <a:custGeom>
              <a:rect b="b" l="l" r="r" t="t"/>
              <a:pathLst>
                <a:path extrusionOk="0" h="71247" w="246507">
                  <a:moveTo>
                    <a:pt x="0" y="0"/>
                  </a:moveTo>
                  <a:cubicBezTo>
                    <a:pt x="3243" y="287"/>
                    <a:pt x="6441" y="958"/>
                    <a:pt x="9525" y="2000"/>
                  </a:cubicBezTo>
                  <a:lnTo>
                    <a:pt x="36195" y="8858"/>
                  </a:lnTo>
                  <a:cubicBezTo>
                    <a:pt x="58674" y="14954"/>
                    <a:pt x="89535" y="23527"/>
                    <a:pt x="123634" y="33433"/>
                  </a:cubicBezTo>
                  <a:cubicBezTo>
                    <a:pt x="157734" y="43339"/>
                    <a:pt x="188500" y="52483"/>
                    <a:pt x="210693" y="59246"/>
                  </a:cubicBezTo>
                  <a:lnTo>
                    <a:pt x="236982" y="67532"/>
                  </a:lnTo>
                  <a:cubicBezTo>
                    <a:pt x="240312" y="68329"/>
                    <a:pt x="243517" y="69579"/>
                    <a:pt x="246507" y="71247"/>
                  </a:cubicBezTo>
                  <a:cubicBezTo>
                    <a:pt x="243273" y="70904"/>
                    <a:pt x="240081" y="70234"/>
                    <a:pt x="236982" y="69247"/>
                  </a:cubicBezTo>
                  <a:lnTo>
                    <a:pt x="210312" y="62389"/>
                  </a:lnTo>
                  <a:cubicBezTo>
                    <a:pt x="187833" y="56293"/>
                    <a:pt x="156972" y="47625"/>
                    <a:pt x="122873" y="37814"/>
                  </a:cubicBezTo>
                  <a:cubicBezTo>
                    <a:pt x="88773" y="28004"/>
                    <a:pt x="58007" y="18764"/>
                    <a:pt x="35814" y="12002"/>
                  </a:cubicBezTo>
                  <a:lnTo>
                    <a:pt x="9525" y="3715"/>
                  </a:lnTo>
                  <a:cubicBezTo>
                    <a:pt x="6212" y="2864"/>
                    <a:pt x="3014" y="1616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2"/>
            <p:cNvSpPr/>
            <p:nvPr/>
          </p:nvSpPr>
          <p:spPr>
            <a:xfrm>
              <a:off x="2987706" y="4675441"/>
              <a:ext cx="317182" cy="88201"/>
            </a:xfrm>
            <a:custGeom>
              <a:rect b="b" l="l" r="r" t="t"/>
              <a:pathLst>
                <a:path extrusionOk="0" h="88201" w="317182">
                  <a:moveTo>
                    <a:pt x="0" y="0"/>
                  </a:moveTo>
                  <a:cubicBezTo>
                    <a:pt x="4319" y="496"/>
                    <a:pt x="8589" y="1356"/>
                    <a:pt x="12764" y="2572"/>
                  </a:cubicBezTo>
                  <a:lnTo>
                    <a:pt x="46958" y="11335"/>
                  </a:lnTo>
                  <a:cubicBezTo>
                    <a:pt x="75533" y="18955"/>
                    <a:pt x="115443" y="29718"/>
                    <a:pt x="159258" y="41910"/>
                  </a:cubicBezTo>
                  <a:cubicBezTo>
                    <a:pt x="203073" y="54102"/>
                    <a:pt x="242602" y="65342"/>
                    <a:pt x="271177" y="73724"/>
                  </a:cubicBezTo>
                  <a:lnTo>
                    <a:pt x="304991" y="83916"/>
                  </a:lnTo>
                  <a:cubicBezTo>
                    <a:pt x="309173" y="84982"/>
                    <a:pt x="313253" y="86416"/>
                    <a:pt x="317183" y="88202"/>
                  </a:cubicBezTo>
                  <a:cubicBezTo>
                    <a:pt x="312886" y="87757"/>
                    <a:pt x="308644" y="86896"/>
                    <a:pt x="304514" y="85630"/>
                  </a:cubicBezTo>
                  <a:lnTo>
                    <a:pt x="270320" y="76867"/>
                  </a:lnTo>
                  <a:cubicBezTo>
                    <a:pt x="241745" y="69247"/>
                    <a:pt x="201835" y="58484"/>
                    <a:pt x="158020" y="46292"/>
                  </a:cubicBezTo>
                  <a:cubicBezTo>
                    <a:pt x="114205" y="34100"/>
                    <a:pt x="74676" y="22860"/>
                    <a:pt x="46006" y="14478"/>
                  </a:cubicBezTo>
                  <a:lnTo>
                    <a:pt x="12668" y="4382"/>
                  </a:lnTo>
                  <a:cubicBezTo>
                    <a:pt x="8333" y="3268"/>
                    <a:pt x="4096" y="180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52"/>
            <p:cNvSpPr/>
            <p:nvPr/>
          </p:nvSpPr>
          <p:spPr>
            <a:xfrm>
              <a:off x="3297935" y="4498848"/>
              <a:ext cx="237743" cy="260603"/>
            </a:xfrm>
            <a:custGeom>
              <a:rect b="b" l="l" r="r" t="t"/>
              <a:pathLst>
                <a:path extrusionOk="0" h="260603" w="237743">
                  <a:moveTo>
                    <a:pt x="0" y="260604"/>
                  </a:moveTo>
                  <a:cubicBezTo>
                    <a:pt x="2848" y="256856"/>
                    <a:pt x="6036" y="253381"/>
                    <a:pt x="9525" y="250222"/>
                  </a:cubicBezTo>
                  <a:cubicBezTo>
                    <a:pt x="16383" y="243268"/>
                    <a:pt x="25146" y="234124"/>
                    <a:pt x="35814" y="223075"/>
                  </a:cubicBezTo>
                  <a:cubicBezTo>
                    <a:pt x="58007" y="200215"/>
                    <a:pt x="88583" y="168402"/>
                    <a:pt x="121539" y="132397"/>
                  </a:cubicBezTo>
                  <a:cubicBezTo>
                    <a:pt x="154496" y="96393"/>
                    <a:pt x="183071" y="63055"/>
                    <a:pt x="203740" y="38767"/>
                  </a:cubicBezTo>
                  <a:lnTo>
                    <a:pt x="228219" y="10192"/>
                  </a:lnTo>
                  <a:cubicBezTo>
                    <a:pt x="231102" y="6533"/>
                    <a:pt x="234288" y="3123"/>
                    <a:pt x="237744" y="0"/>
                  </a:cubicBezTo>
                  <a:cubicBezTo>
                    <a:pt x="235463" y="4037"/>
                    <a:pt x="232783" y="7834"/>
                    <a:pt x="229743" y="11335"/>
                  </a:cubicBezTo>
                  <a:cubicBezTo>
                    <a:pt x="224314" y="18479"/>
                    <a:pt x="216408" y="28670"/>
                    <a:pt x="206312" y="41053"/>
                  </a:cubicBezTo>
                  <a:cubicBezTo>
                    <a:pt x="186309" y="65913"/>
                    <a:pt x="157829" y="99631"/>
                    <a:pt x="125063" y="135731"/>
                  </a:cubicBezTo>
                  <a:cubicBezTo>
                    <a:pt x="92297" y="171831"/>
                    <a:pt x="61341" y="203263"/>
                    <a:pt x="38576" y="225647"/>
                  </a:cubicBezTo>
                  <a:cubicBezTo>
                    <a:pt x="27146" y="236791"/>
                    <a:pt x="17812" y="245650"/>
                    <a:pt x="11144" y="251746"/>
                  </a:cubicBezTo>
                  <a:cubicBezTo>
                    <a:pt x="7656" y="254972"/>
                    <a:pt x="3931" y="257933"/>
                    <a:pt x="0" y="2606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4" name="Google Shape;294;p52"/>
          <p:cNvSpPr txBox="1"/>
          <p:nvPr>
            <p:ph idx="1" type="body"/>
          </p:nvPr>
        </p:nvSpPr>
        <p:spPr>
          <a:xfrm>
            <a:off x="1404864" y="2883354"/>
            <a:ext cx="2002971" cy="2437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5" name="Google Shape;295;p52"/>
          <p:cNvSpPr/>
          <p:nvPr>
            <p:ph idx="3" type="pic"/>
          </p:nvPr>
        </p:nvSpPr>
        <p:spPr>
          <a:xfrm>
            <a:off x="2201549" y="1955043"/>
            <a:ext cx="836951" cy="5354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248">
          <p15:clr>
            <a:srgbClr val="FBAE40"/>
          </p15:clr>
        </p15:guide>
        <p15:guide id="2" pos="384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53"/>
          <p:cNvSpPr/>
          <p:nvPr/>
        </p:nvSpPr>
        <p:spPr>
          <a:xfrm>
            <a:off x="9776460" y="1540160"/>
            <a:ext cx="259651" cy="115728"/>
          </a:xfrm>
          <a:custGeom>
            <a:rect b="b" l="l" r="r" t="t"/>
            <a:pathLst>
              <a:path extrusionOk="0" h="115728" w="259651">
                <a:moveTo>
                  <a:pt x="256889" y="111538"/>
                </a:moveTo>
                <a:lnTo>
                  <a:pt x="131921" y="114110"/>
                </a:lnTo>
                <a:lnTo>
                  <a:pt x="68389" y="115252"/>
                </a:lnTo>
                <a:cubicBezTo>
                  <a:pt x="47244" y="115252"/>
                  <a:pt x="25908" y="115252"/>
                  <a:pt x="4667" y="115729"/>
                </a:cubicBezTo>
                <a:lnTo>
                  <a:pt x="476" y="115729"/>
                </a:lnTo>
                <a:lnTo>
                  <a:pt x="476" y="111443"/>
                </a:lnTo>
                <a:lnTo>
                  <a:pt x="0" y="4858"/>
                </a:lnTo>
                <a:lnTo>
                  <a:pt x="0" y="0"/>
                </a:lnTo>
                <a:lnTo>
                  <a:pt x="4763" y="0"/>
                </a:lnTo>
                <a:lnTo>
                  <a:pt x="130873" y="572"/>
                </a:lnTo>
                <a:cubicBezTo>
                  <a:pt x="172878" y="572"/>
                  <a:pt x="214979" y="1619"/>
                  <a:pt x="256984" y="2096"/>
                </a:cubicBezTo>
                <a:lnTo>
                  <a:pt x="259651" y="2096"/>
                </a:lnTo>
                <a:lnTo>
                  <a:pt x="259651" y="4667"/>
                </a:lnTo>
                <a:cubicBezTo>
                  <a:pt x="259651" y="22765"/>
                  <a:pt x="258889" y="40672"/>
                  <a:pt x="258413" y="58483"/>
                </a:cubicBezTo>
                <a:close/>
                <a:moveTo>
                  <a:pt x="256889" y="111538"/>
                </a:moveTo>
                <a:lnTo>
                  <a:pt x="255555" y="57626"/>
                </a:lnTo>
                <a:cubicBezTo>
                  <a:pt x="255079" y="39910"/>
                  <a:pt x="254508" y="22384"/>
                  <a:pt x="254317" y="4953"/>
                </a:cubicBezTo>
                <a:lnTo>
                  <a:pt x="256889" y="7525"/>
                </a:lnTo>
                <a:cubicBezTo>
                  <a:pt x="214884" y="7525"/>
                  <a:pt x="172783" y="9049"/>
                  <a:pt x="130778" y="9049"/>
                </a:cubicBezTo>
                <a:lnTo>
                  <a:pt x="4667" y="9716"/>
                </a:lnTo>
                <a:lnTo>
                  <a:pt x="9430" y="4953"/>
                </a:lnTo>
                <a:lnTo>
                  <a:pt x="9430" y="111538"/>
                </a:lnTo>
                <a:lnTo>
                  <a:pt x="5143" y="107252"/>
                </a:lnTo>
                <a:cubicBezTo>
                  <a:pt x="25908" y="107252"/>
                  <a:pt x="46672" y="107252"/>
                  <a:pt x="67532" y="107823"/>
                </a:cubicBezTo>
                <a:lnTo>
                  <a:pt x="130207" y="108871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53"/>
          <p:cNvSpPr/>
          <p:nvPr/>
        </p:nvSpPr>
        <p:spPr>
          <a:xfrm>
            <a:off x="9916858" y="1674653"/>
            <a:ext cx="259841" cy="115633"/>
          </a:xfrm>
          <a:custGeom>
            <a:rect b="b" l="l" r="r" t="t"/>
            <a:pathLst>
              <a:path extrusionOk="0" h="115633" w="259841">
                <a:moveTo>
                  <a:pt x="257175" y="111442"/>
                </a:moveTo>
                <a:lnTo>
                  <a:pt x="132016" y="114014"/>
                </a:lnTo>
                <a:lnTo>
                  <a:pt x="68580" y="115157"/>
                </a:lnTo>
                <a:cubicBezTo>
                  <a:pt x="47339" y="115157"/>
                  <a:pt x="26003" y="115157"/>
                  <a:pt x="4763" y="115633"/>
                </a:cubicBezTo>
                <a:lnTo>
                  <a:pt x="571" y="115633"/>
                </a:lnTo>
                <a:lnTo>
                  <a:pt x="571" y="111442"/>
                </a:lnTo>
                <a:lnTo>
                  <a:pt x="0" y="4858"/>
                </a:lnTo>
                <a:lnTo>
                  <a:pt x="0" y="0"/>
                </a:lnTo>
                <a:lnTo>
                  <a:pt x="4763" y="0"/>
                </a:lnTo>
                <a:lnTo>
                  <a:pt x="131064" y="952"/>
                </a:lnTo>
                <a:cubicBezTo>
                  <a:pt x="173164" y="952"/>
                  <a:pt x="215169" y="2000"/>
                  <a:pt x="257175" y="2477"/>
                </a:cubicBezTo>
                <a:lnTo>
                  <a:pt x="259842" y="2477"/>
                </a:lnTo>
                <a:lnTo>
                  <a:pt x="259842" y="5048"/>
                </a:lnTo>
                <a:cubicBezTo>
                  <a:pt x="259842" y="23146"/>
                  <a:pt x="258985" y="41053"/>
                  <a:pt x="258509" y="58865"/>
                </a:cubicBezTo>
                <a:close/>
                <a:moveTo>
                  <a:pt x="257175" y="111442"/>
                </a:moveTo>
                <a:lnTo>
                  <a:pt x="255841" y="57531"/>
                </a:lnTo>
                <a:cubicBezTo>
                  <a:pt x="255841" y="39815"/>
                  <a:pt x="254794" y="22288"/>
                  <a:pt x="254603" y="4858"/>
                </a:cubicBezTo>
                <a:lnTo>
                  <a:pt x="257175" y="7429"/>
                </a:lnTo>
                <a:cubicBezTo>
                  <a:pt x="215169" y="7429"/>
                  <a:pt x="173164" y="8953"/>
                  <a:pt x="131064" y="8953"/>
                </a:cubicBezTo>
                <a:lnTo>
                  <a:pt x="4953" y="9620"/>
                </a:lnTo>
                <a:lnTo>
                  <a:pt x="9715" y="4858"/>
                </a:lnTo>
                <a:lnTo>
                  <a:pt x="9715" y="111442"/>
                </a:lnTo>
                <a:lnTo>
                  <a:pt x="5429" y="107156"/>
                </a:lnTo>
                <a:cubicBezTo>
                  <a:pt x="26194" y="107156"/>
                  <a:pt x="46958" y="107156"/>
                  <a:pt x="67818" y="107728"/>
                </a:cubicBezTo>
                <a:lnTo>
                  <a:pt x="130493" y="108775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0" name="Google Shape;300;p53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301" name="Google Shape;301;p53"/>
            <p:cNvSpPr/>
            <p:nvPr/>
          </p:nvSpPr>
          <p:spPr>
            <a:xfrm>
              <a:off x="2424114" y="5988112"/>
              <a:ext cx="259651" cy="115442"/>
            </a:xfrm>
            <a:custGeom>
              <a:rect b="b" l="l" r="r" t="t"/>
              <a:pathLst>
                <a:path extrusionOk="0" h="115442" w="259651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2" name="Google Shape;302;p53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303" name="Google Shape;303;p53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rect b="b" l="l" r="r" t="t"/>
                <a:pathLst>
                  <a:path extrusionOk="0" h="1666398" w="563689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53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rect b="b" l="l" r="r" t="t"/>
                <a:pathLst>
                  <a:path extrusionOk="0" h="380618" w="242792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53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rect b="b" l="l" r="r" t="t"/>
                <a:pathLst>
                  <a:path extrusionOk="0" h="1577911" w="192023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53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rect b="b" l="l" r="r" t="t"/>
                <a:pathLst>
                  <a:path extrusionOk="0" h="380618" w="158495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53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rect b="b" l="l" r="r" t="t"/>
                <a:pathLst>
                  <a:path extrusionOk="0" h="1666398" w="475297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53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rect b="b" l="l" r="r" t="t"/>
                <a:pathLst>
                  <a:path extrusionOk="0" h="380618" w="222694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9" name="Google Shape;309;p53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rect b="b" l="l" r="r" t="t"/>
                <a:pathLst>
                  <a:path extrusionOk="0" h="32575" w="862964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53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rect b="b" l="l" r="r" t="t"/>
                <a:pathLst>
                  <a:path extrusionOk="0" h="1615820" w="2189797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53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rect b="b" l="l" r="r" t="t"/>
                <a:pathLst>
                  <a:path extrusionOk="0" h="119729" w="2350198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2" name="Google Shape;312;p53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rect b="b" l="l" r="r" t="t"/>
                <a:pathLst>
                  <a:path extrusionOk="0" h="20002" w="900874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3" name="Google Shape;313;p53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rect b="b" l="l" r="r" t="t"/>
                <a:pathLst>
                  <a:path extrusionOk="0" h="20002" w="592836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53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rect b="b" l="l" r="r" t="t"/>
                <a:pathLst>
                  <a:path extrusionOk="0" h="804671" w="522541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53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6" name="Google Shape;316;p53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rect b="b" l="l" r="r" t="t"/>
                <a:pathLst>
                  <a:path extrusionOk="0" h="41338" w="238791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7" name="Google Shape;317;p53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53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53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0" name="Google Shape;320;p53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1" name="Google Shape;321;p53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2" name="Google Shape;322;p53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3" name="Google Shape;323;p53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4" name="Google Shape;324;p53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rect b="b" l="l" r="r" t="t"/>
                <a:pathLst>
                  <a:path extrusionOk="0" h="41338" w="40205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5" name="Google Shape;325;p53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6" name="Google Shape;326;p53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7" name="Google Shape;327;p53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8" name="Google Shape;328;p53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9" name="Google Shape;329;p53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0" name="Google Shape;330;p53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rect b="b" l="l" r="r" t="t"/>
                <a:pathLst>
                  <a:path extrusionOk="0" h="41338" w="368807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1" name="Google Shape;331;p53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53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53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53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53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53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rect b="b" l="l" r="r" t="t"/>
                <a:pathLst>
                  <a:path extrusionOk="0" h="14954" w="553116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7" name="Google Shape;337;p53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8" name="Google Shape;338;p53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53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rect b="b" l="l" r="r" t="t"/>
                <a:pathLst>
                  <a:path extrusionOk="0" h="14954" w="272034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53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53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53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rect b="b" l="l" r="r" t="t"/>
                <a:pathLst>
                  <a:path extrusionOk="0" h="14954" w="206692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53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53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rect b="b" l="l" r="r" t="t"/>
                <a:pathLst>
                  <a:path extrusionOk="0" h="360521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53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rect b="b" l="l" r="r" t="t"/>
                <a:pathLst>
                  <a:path extrusionOk="0" h="300609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53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rect b="b" l="l" r="r" t="t"/>
                <a:pathLst>
                  <a:path extrusionOk="0" h="19135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53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rect b="b" l="l" r="r" t="t"/>
                <a:pathLst>
                  <a:path extrusionOk="0" h="30584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53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rect b="b" l="l" r="r" t="t"/>
                <a:pathLst>
                  <a:path extrusionOk="0" h="255651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9" name="Google Shape;349;p53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rect b="b" l="l" r="r" t="t"/>
                <a:pathLst>
                  <a:path extrusionOk="0" h="410813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53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rect b="b" l="l" r="r" t="t"/>
                <a:pathLst>
                  <a:path extrusionOk="0" h="436435" w="790003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53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53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53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53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5" name="Google Shape;355;p53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6" name="Google Shape;356;p53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rect b="b" l="l" r="r" t="t"/>
                <a:pathLst>
                  <a:path extrusionOk="0" h="4013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53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53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rect b="b" l="l" r="r" t="t"/>
                <a:pathLst>
                  <a:path extrusionOk="0" h="3999" w="31337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53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0" name="Google Shape;360;p53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rect b="b" l="l" r="r" t="t"/>
                <a:pathLst>
                  <a:path extrusionOk="0" h="196691" w="213645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1" name="Google Shape;361;p53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rect b="b" l="l" r="r" t="t"/>
                <a:pathLst>
                  <a:path extrusionOk="0" h="426532" w="427197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53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rect b="b" l="l" r="r" t="t"/>
                <a:pathLst>
                  <a:path extrusionOk="0" h="427214" w="426994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53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rect b="b" l="l" r="r" t="t"/>
                <a:pathLst>
                  <a:path extrusionOk="0" h="375781" w="427105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53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rect b="b" l="l" r="r" t="t"/>
                <a:pathLst>
                  <a:path extrusionOk="0" h="202691" w="361187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5" name="Google Shape;365;p53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6" name="Google Shape;366;p53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rect b="b" l="l" r="r" t="t"/>
                <a:pathLst>
                  <a:path extrusionOk="0" h="89249" w="268128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53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53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rect b="b" l="l" r="r" t="t"/>
                <a:pathLst>
                  <a:path extrusionOk="0" h="4095" w="274891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9" name="Google Shape;369;p53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0" name="Google Shape;370;p53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rect b="b" l="l" r="r" t="t"/>
                <a:pathLst>
                  <a:path extrusionOk="0" h="18573" w="199739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53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53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rect b="b" l="l" r="r" t="t"/>
                <a:pathLst>
                  <a:path extrusionOk="0" h="18573" w="138493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3" name="Google Shape;373;p53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4" name="Google Shape;374;p53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53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53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7" name="Google Shape;377;p53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8" name="Google Shape;378;p53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53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53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1" name="Google Shape;381;p53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2" name="Google Shape;382;p53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3" name="Google Shape;383;p53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rect b="b" l="l" r="r" t="t"/>
                <a:pathLst>
                  <a:path extrusionOk="0" h="88011" w="7620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4" name="Google Shape;384;p53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5" name="Google Shape;385;p53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6" name="Google Shape;386;p53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7" name="Google Shape;387;p53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rect b="b" l="l" r="r" t="t"/>
                <a:pathLst>
                  <a:path extrusionOk="0" h="176046" w="175974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8" name="Google Shape;388;p53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rect b="b" l="l" r="r" t="t"/>
                <a:pathLst>
                  <a:path extrusionOk="0" h="100965" w="88107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9" name="Google Shape;389;p53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0" name="Google Shape;390;p53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1" name="Google Shape;391;p53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2" name="Google Shape;392;p53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rect b="b" l="l" r="r" t="t"/>
                <a:pathLst>
                  <a:path extrusionOk="0" h="176212" w="17641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3" name="Google Shape;393;p53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rect b="b" l="l" r="r" t="t"/>
                <a:pathLst>
                  <a:path extrusionOk="0" h="170307" w="8801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4" name="Google Shape;394;p53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5" name="Google Shape;395;p53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6" name="Google Shape;396;p53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7" name="Google Shape;397;p53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53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rect b="b" l="l" r="r" t="t"/>
                <a:pathLst>
                  <a:path extrusionOk="0" h="175736" w="145256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53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53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53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02" name="Google Shape;402;p53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403" name="Google Shape;403;p53"/>
            <p:cNvSpPr/>
            <p:nvPr/>
          </p:nvSpPr>
          <p:spPr>
            <a:xfrm>
              <a:off x="5821870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3"/>
            <p:cNvSpPr/>
            <p:nvPr/>
          </p:nvSpPr>
          <p:spPr>
            <a:xfrm>
              <a:off x="5605653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3"/>
            <p:cNvSpPr/>
            <p:nvPr/>
          </p:nvSpPr>
          <p:spPr>
            <a:xfrm>
              <a:off x="5766720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3"/>
            <p:cNvSpPr/>
            <p:nvPr/>
          </p:nvSpPr>
          <p:spPr>
            <a:xfrm>
              <a:off x="5605557" y="1598739"/>
              <a:ext cx="442150" cy="39052"/>
            </a:xfrm>
            <a:custGeom>
              <a:rect b="b" l="l" r="r" t="t"/>
              <a:pathLst>
                <a:path extrusionOk="0" h="39052" w="44215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A8D08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53"/>
            <p:cNvSpPr/>
            <p:nvPr/>
          </p:nvSpPr>
          <p:spPr>
            <a:xfrm>
              <a:off x="6706362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53"/>
            <p:cNvSpPr/>
            <p:nvPr/>
          </p:nvSpPr>
          <p:spPr>
            <a:xfrm>
              <a:off x="6490049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53"/>
            <p:cNvSpPr/>
            <p:nvPr/>
          </p:nvSpPr>
          <p:spPr>
            <a:xfrm>
              <a:off x="6651116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53"/>
            <p:cNvSpPr/>
            <p:nvPr/>
          </p:nvSpPr>
          <p:spPr>
            <a:xfrm>
              <a:off x="6490049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A8D08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53"/>
            <p:cNvSpPr/>
            <p:nvPr/>
          </p:nvSpPr>
          <p:spPr>
            <a:xfrm>
              <a:off x="7590758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53"/>
            <p:cNvSpPr/>
            <p:nvPr/>
          </p:nvSpPr>
          <p:spPr>
            <a:xfrm>
              <a:off x="7374445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3"/>
            <p:cNvSpPr/>
            <p:nvPr/>
          </p:nvSpPr>
          <p:spPr>
            <a:xfrm>
              <a:off x="7535513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3"/>
            <p:cNvSpPr/>
            <p:nvPr/>
          </p:nvSpPr>
          <p:spPr>
            <a:xfrm>
              <a:off x="7374445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A8D08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3"/>
            <p:cNvSpPr/>
            <p:nvPr/>
          </p:nvSpPr>
          <p:spPr>
            <a:xfrm>
              <a:off x="8475154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53"/>
            <p:cNvSpPr/>
            <p:nvPr/>
          </p:nvSpPr>
          <p:spPr>
            <a:xfrm>
              <a:off x="8258841" y="1478914"/>
              <a:ext cx="442150" cy="158877"/>
            </a:xfrm>
            <a:custGeom>
              <a:rect b="b" l="l" r="r" t="t"/>
              <a:pathLst>
                <a:path extrusionOk="0" h="158877" w="44215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3"/>
            <p:cNvSpPr/>
            <p:nvPr/>
          </p:nvSpPr>
          <p:spPr>
            <a:xfrm>
              <a:off x="8419909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3"/>
            <p:cNvSpPr/>
            <p:nvPr/>
          </p:nvSpPr>
          <p:spPr>
            <a:xfrm>
              <a:off x="8258841" y="1598739"/>
              <a:ext cx="442054" cy="39052"/>
            </a:xfrm>
            <a:custGeom>
              <a:rect b="b" l="l" r="r" t="t"/>
              <a:pathLst>
                <a:path extrusionOk="0" h="39052" w="442054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A8D08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53"/>
          <p:cNvSpPr txBox="1"/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b="1" sz="3600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Custom Layout">
  <p:cSld name="11_Custom Layout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1" name="Google Shape;421;p5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54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23" name="Google Shape;423;p54"/>
            <p:cNvSpPr/>
            <p:nvPr/>
          </p:nvSpPr>
          <p:spPr>
            <a:xfrm>
              <a:off x="9903293" y="3828203"/>
              <a:ext cx="2007241" cy="2843189"/>
            </a:xfrm>
            <a:custGeom>
              <a:rect b="b" l="l" r="r" t="t"/>
              <a:pathLst>
                <a:path extrusionOk="0" h="2769230" w="195941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E6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4"/>
            <p:cNvSpPr/>
            <p:nvPr/>
          </p:nvSpPr>
          <p:spPr>
            <a:xfrm>
              <a:off x="10564955" y="3882534"/>
              <a:ext cx="1215746" cy="2461892"/>
            </a:xfrm>
            <a:custGeom>
              <a:rect b="b" l="l" r="r" t="t"/>
              <a:pathLst>
                <a:path extrusionOk="0" h="2397851" w="1186776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4"/>
            <p:cNvSpPr/>
            <p:nvPr/>
          </p:nvSpPr>
          <p:spPr>
            <a:xfrm>
              <a:off x="10738851" y="4383329"/>
              <a:ext cx="175249" cy="824422"/>
            </a:xfrm>
            <a:custGeom>
              <a:rect b="b" l="l" r="r" t="t"/>
              <a:pathLst>
                <a:path extrusionOk="0" h="802976" w="171073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4"/>
            <p:cNvSpPr/>
            <p:nvPr/>
          </p:nvSpPr>
          <p:spPr>
            <a:xfrm>
              <a:off x="10914101" y="4949545"/>
              <a:ext cx="957358" cy="258035"/>
            </a:xfrm>
            <a:custGeom>
              <a:rect b="b" l="l" r="r" t="t"/>
              <a:pathLst>
                <a:path extrusionOk="0" h="251323" w="934545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4"/>
            <p:cNvSpPr/>
            <p:nvPr/>
          </p:nvSpPr>
          <p:spPr>
            <a:xfrm>
              <a:off x="9989252" y="5117468"/>
              <a:ext cx="586030" cy="1205236"/>
            </a:xfrm>
            <a:custGeom>
              <a:rect b="b" l="l" r="r" t="t"/>
              <a:pathLst>
                <a:path extrusionOk="0" h="1173884" w="572065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4"/>
            <p:cNvSpPr/>
            <p:nvPr/>
          </p:nvSpPr>
          <p:spPr>
            <a:xfrm>
              <a:off x="10574606" y="5804769"/>
              <a:ext cx="1259094" cy="517256"/>
            </a:xfrm>
            <a:custGeom>
              <a:rect b="b" l="l" r="r" t="t"/>
              <a:pathLst>
                <a:path extrusionOk="0" h="503801" w="1229091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Custom Layout">
  <p:cSld name="15_Custom Layout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5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1" name="Google Shape;431;p55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432" name="Google Shape;432;p55"/>
            <p:cNvSpPr/>
            <p:nvPr/>
          </p:nvSpPr>
          <p:spPr>
            <a:xfrm>
              <a:off x="9903293" y="3828203"/>
              <a:ext cx="2007241" cy="2843189"/>
            </a:xfrm>
            <a:custGeom>
              <a:rect b="b" l="l" r="r" t="t"/>
              <a:pathLst>
                <a:path extrusionOk="0" h="2769230" w="195941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FF9B9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55"/>
            <p:cNvSpPr/>
            <p:nvPr/>
          </p:nvSpPr>
          <p:spPr>
            <a:xfrm>
              <a:off x="10564955" y="3882534"/>
              <a:ext cx="1215746" cy="2461892"/>
            </a:xfrm>
            <a:custGeom>
              <a:rect b="b" l="l" r="r" t="t"/>
              <a:pathLst>
                <a:path extrusionOk="0" h="2397851" w="1186776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5"/>
            <p:cNvSpPr/>
            <p:nvPr/>
          </p:nvSpPr>
          <p:spPr>
            <a:xfrm>
              <a:off x="10738851" y="4383329"/>
              <a:ext cx="175249" cy="824422"/>
            </a:xfrm>
            <a:custGeom>
              <a:rect b="b" l="l" r="r" t="t"/>
              <a:pathLst>
                <a:path extrusionOk="0" h="802976" w="171073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5"/>
            <p:cNvSpPr/>
            <p:nvPr/>
          </p:nvSpPr>
          <p:spPr>
            <a:xfrm>
              <a:off x="10914101" y="4949545"/>
              <a:ext cx="957358" cy="258035"/>
            </a:xfrm>
            <a:custGeom>
              <a:rect b="b" l="l" r="r" t="t"/>
              <a:pathLst>
                <a:path extrusionOk="0" h="251323" w="934545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5"/>
            <p:cNvSpPr/>
            <p:nvPr/>
          </p:nvSpPr>
          <p:spPr>
            <a:xfrm>
              <a:off x="9989252" y="5117468"/>
              <a:ext cx="586030" cy="1205236"/>
            </a:xfrm>
            <a:custGeom>
              <a:rect b="b" l="l" r="r" t="t"/>
              <a:pathLst>
                <a:path extrusionOk="0" h="1173884" w="572065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5"/>
            <p:cNvSpPr/>
            <p:nvPr/>
          </p:nvSpPr>
          <p:spPr>
            <a:xfrm>
              <a:off x="10574606" y="5804769"/>
              <a:ext cx="1259094" cy="517256"/>
            </a:xfrm>
            <a:custGeom>
              <a:rect b="b" l="l" r="r" t="t"/>
              <a:pathLst>
                <a:path extrusionOk="0" h="503801" w="1229091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Custom Layout">
  <p:cSld name="12_Custom Layout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56"/>
          <p:cNvSpPr txBox="1"/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b="1" sz="3600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440" name="Google Shape;440;p5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1" name="Google Shape;441;p56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442" name="Google Shape;442;p56"/>
            <p:cNvSpPr/>
            <p:nvPr/>
          </p:nvSpPr>
          <p:spPr>
            <a:xfrm>
              <a:off x="5821870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6"/>
            <p:cNvSpPr/>
            <p:nvPr/>
          </p:nvSpPr>
          <p:spPr>
            <a:xfrm>
              <a:off x="5605653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56"/>
            <p:cNvSpPr/>
            <p:nvPr/>
          </p:nvSpPr>
          <p:spPr>
            <a:xfrm>
              <a:off x="5766720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56"/>
            <p:cNvSpPr/>
            <p:nvPr/>
          </p:nvSpPr>
          <p:spPr>
            <a:xfrm>
              <a:off x="5605557" y="1598739"/>
              <a:ext cx="442150" cy="39052"/>
            </a:xfrm>
            <a:custGeom>
              <a:rect b="b" l="l" r="r" t="t"/>
              <a:pathLst>
                <a:path extrusionOk="0" h="39052" w="44215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6"/>
            <p:cNvSpPr/>
            <p:nvPr/>
          </p:nvSpPr>
          <p:spPr>
            <a:xfrm>
              <a:off x="6706362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6"/>
            <p:cNvSpPr/>
            <p:nvPr/>
          </p:nvSpPr>
          <p:spPr>
            <a:xfrm>
              <a:off x="6490049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6"/>
            <p:cNvSpPr/>
            <p:nvPr/>
          </p:nvSpPr>
          <p:spPr>
            <a:xfrm>
              <a:off x="6651116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6"/>
            <p:cNvSpPr/>
            <p:nvPr/>
          </p:nvSpPr>
          <p:spPr>
            <a:xfrm>
              <a:off x="6490049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6"/>
            <p:cNvSpPr/>
            <p:nvPr/>
          </p:nvSpPr>
          <p:spPr>
            <a:xfrm>
              <a:off x="7590758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6"/>
            <p:cNvSpPr/>
            <p:nvPr/>
          </p:nvSpPr>
          <p:spPr>
            <a:xfrm>
              <a:off x="7374445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6"/>
            <p:cNvSpPr/>
            <p:nvPr/>
          </p:nvSpPr>
          <p:spPr>
            <a:xfrm>
              <a:off x="7535513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6"/>
            <p:cNvSpPr/>
            <p:nvPr/>
          </p:nvSpPr>
          <p:spPr>
            <a:xfrm>
              <a:off x="7374445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6"/>
            <p:cNvSpPr/>
            <p:nvPr/>
          </p:nvSpPr>
          <p:spPr>
            <a:xfrm>
              <a:off x="8475154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6"/>
            <p:cNvSpPr/>
            <p:nvPr/>
          </p:nvSpPr>
          <p:spPr>
            <a:xfrm>
              <a:off x="8258841" y="1478914"/>
              <a:ext cx="442150" cy="158877"/>
            </a:xfrm>
            <a:custGeom>
              <a:rect b="b" l="l" r="r" t="t"/>
              <a:pathLst>
                <a:path extrusionOk="0" h="158877" w="44215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6"/>
            <p:cNvSpPr/>
            <p:nvPr/>
          </p:nvSpPr>
          <p:spPr>
            <a:xfrm>
              <a:off x="8419909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6"/>
            <p:cNvSpPr/>
            <p:nvPr/>
          </p:nvSpPr>
          <p:spPr>
            <a:xfrm>
              <a:off x="8258841" y="1598739"/>
              <a:ext cx="442054" cy="39052"/>
            </a:xfrm>
            <a:custGeom>
              <a:rect b="b" l="l" r="r" t="t"/>
              <a:pathLst>
                <a:path extrusionOk="0" h="39052" w="442054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7C9CD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p56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459" name="Google Shape;459;p56"/>
            <p:cNvSpPr/>
            <p:nvPr/>
          </p:nvSpPr>
          <p:spPr>
            <a:xfrm>
              <a:off x="2424114" y="5988112"/>
              <a:ext cx="259651" cy="115442"/>
            </a:xfrm>
            <a:custGeom>
              <a:rect b="b" l="l" r="r" t="t"/>
              <a:pathLst>
                <a:path extrusionOk="0" h="115442" w="259651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60" name="Google Shape;460;p56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461" name="Google Shape;461;p56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rect b="b" l="l" r="r" t="t"/>
                <a:pathLst>
                  <a:path extrusionOk="0" h="1666398" w="563689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56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rect b="b" l="l" r="r" t="t"/>
                <a:pathLst>
                  <a:path extrusionOk="0" h="380618" w="242792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56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rect b="b" l="l" r="r" t="t"/>
                <a:pathLst>
                  <a:path extrusionOk="0" h="1577911" w="192023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56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rect b="b" l="l" r="r" t="t"/>
                <a:pathLst>
                  <a:path extrusionOk="0" h="380618" w="158495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56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rect b="b" l="l" r="r" t="t"/>
                <a:pathLst>
                  <a:path extrusionOk="0" h="1666398" w="475297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56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rect b="b" l="l" r="r" t="t"/>
                <a:pathLst>
                  <a:path extrusionOk="0" h="380618" w="222694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56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rect b="b" l="l" r="r" t="t"/>
                <a:pathLst>
                  <a:path extrusionOk="0" h="32575" w="862964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56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rect b="b" l="l" r="r" t="t"/>
                <a:pathLst>
                  <a:path extrusionOk="0" h="1615820" w="2189797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56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rect b="b" l="l" r="r" t="t"/>
                <a:pathLst>
                  <a:path extrusionOk="0" h="119729" w="2350198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56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rect b="b" l="l" r="r" t="t"/>
                <a:pathLst>
                  <a:path extrusionOk="0" h="20002" w="900874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56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rect b="b" l="l" r="r" t="t"/>
                <a:pathLst>
                  <a:path extrusionOk="0" h="20002" w="592836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56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rect b="b" l="l" r="r" t="t"/>
                <a:pathLst>
                  <a:path extrusionOk="0" h="804671" w="522541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56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56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rect b="b" l="l" r="r" t="t"/>
                <a:pathLst>
                  <a:path extrusionOk="0" h="41338" w="238791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56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56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56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56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56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56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56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56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rect b="b" l="l" r="r" t="t"/>
                <a:pathLst>
                  <a:path extrusionOk="0" h="41338" w="40205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56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56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56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56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56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56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rect b="b" l="l" r="r" t="t"/>
                <a:pathLst>
                  <a:path extrusionOk="0" h="41338" w="368807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56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56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56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56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56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56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rect b="b" l="l" r="r" t="t"/>
                <a:pathLst>
                  <a:path extrusionOk="0" h="14954" w="553116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56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56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56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rect b="b" l="l" r="r" t="t"/>
                <a:pathLst>
                  <a:path extrusionOk="0" h="14954" w="272034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8" name="Google Shape;498;p56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9" name="Google Shape;499;p56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56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rect b="b" l="l" r="r" t="t"/>
                <a:pathLst>
                  <a:path extrusionOk="0" h="14954" w="206692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56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56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rect b="b" l="l" r="r" t="t"/>
                <a:pathLst>
                  <a:path extrusionOk="0" h="360521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56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rect b="b" l="l" r="r" t="t"/>
                <a:pathLst>
                  <a:path extrusionOk="0" h="300609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56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rect b="b" l="l" r="r" t="t"/>
                <a:pathLst>
                  <a:path extrusionOk="0" h="19135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56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rect b="b" l="l" r="r" t="t"/>
                <a:pathLst>
                  <a:path extrusionOk="0" h="30584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56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rect b="b" l="l" r="r" t="t"/>
                <a:pathLst>
                  <a:path extrusionOk="0" h="255651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56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rect b="b" l="l" r="r" t="t"/>
                <a:pathLst>
                  <a:path extrusionOk="0" h="410813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8" name="Google Shape;508;p56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rect b="b" l="l" r="r" t="t"/>
                <a:pathLst>
                  <a:path extrusionOk="0" h="436435" w="790003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9" name="Google Shape;509;p56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0" name="Google Shape;510;p56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1" name="Google Shape;511;p56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2" name="Google Shape;512;p56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56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4" name="Google Shape;514;p56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rect b="b" l="l" r="r" t="t"/>
                <a:pathLst>
                  <a:path extrusionOk="0" h="4013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5" name="Google Shape;515;p56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56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rect b="b" l="l" r="r" t="t"/>
                <a:pathLst>
                  <a:path extrusionOk="0" h="3999" w="31337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56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8" name="Google Shape;518;p56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rect b="b" l="l" r="r" t="t"/>
                <a:pathLst>
                  <a:path extrusionOk="0" h="196691" w="213645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9" name="Google Shape;519;p56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rect b="b" l="l" r="r" t="t"/>
                <a:pathLst>
                  <a:path extrusionOk="0" h="426532" w="427197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56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rect b="b" l="l" r="r" t="t"/>
                <a:pathLst>
                  <a:path extrusionOk="0" h="427214" w="426994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56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rect b="b" l="l" r="r" t="t"/>
                <a:pathLst>
                  <a:path extrusionOk="0" h="375781" w="427105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56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rect b="b" l="l" r="r" t="t"/>
                <a:pathLst>
                  <a:path extrusionOk="0" h="202691" w="361187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56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56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rect b="b" l="l" r="r" t="t"/>
                <a:pathLst>
                  <a:path extrusionOk="0" h="89249" w="268128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56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56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rect b="b" l="l" r="r" t="t"/>
                <a:pathLst>
                  <a:path extrusionOk="0" h="4095" w="274891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7" name="Google Shape;527;p56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8" name="Google Shape;528;p56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rect b="b" l="l" r="r" t="t"/>
                <a:pathLst>
                  <a:path extrusionOk="0" h="18573" w="199739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9" name="Google Shape;529;p56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0" name="Google Shape;530;p56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rect b="b" l="l" r="r" t="t"/>
                <a:pathLst>
                  <a:path extrusionOk="0" h="18573" w="138493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1" name="Google Shape;531;p56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2" name="Google Shape;532;p56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3" name="Google Shape;533;p56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4" name="Google Shape;534;p56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56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6" name="Google Shape;536;p56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7" name="Google Shape;537;p56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8" name="Google Shape;538;p56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9" name="Google Shape;539;p56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0" name="Google Shape;540;p56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1" name="Google Shape;541;p56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rect b="b" l="l" r="r" t="t"/>
                <a:pathLst>
                  <a:path extrusionOk="0" h="88011" w="7620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2" name="Google Shape;542;p56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3" name="Google Shape;543;p56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4" name="Google Shape;544;p56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5" name="Google Shape;545;p56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rect b="b" l="l" r="r" t="t"/>
                <a:pathLst>
                  <a:path extrusionOk="0" h="176046" w="175974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6" name="Google Shape;546;p56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rect b="b" l="l" r="r" t="t"/>
                <a:pathLst>
                  <a:path extrusionOk="0" h="100965" w="88107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7" name="Google Shape;547;p56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8" name="Google Shape;548;p56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9" name="Google Shape;549;p56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0" name="Google Shape;550;p56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rect b="b" l="l" r="r" t="t"/>
                <a:pathLst>
                  <a:path extrusionOk="0" h="176212" w="17641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1" name="Google Shape;551;p56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rect b="b" l="l" r="r" t="t"/>
                <a:pathLst>
                  <a:path extrusionOk="0" h="170307" w="8801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2" name="Google Shape;552;p56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3" name="Google Shape;553;p56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4" name="Google Shape;554;p56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5" name="Google Shape;555;p56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6" name="Google Shape;556;p56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rect b="b" l="l" r="r" t="t"/>
                <a:pathLst>
                  <a:path extrusionOk="0" h="175736" w="145256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7" name="Google Shape;557;p56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8" name="Google Shape;558;p56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9" name="Google Shape;559;p56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Custom Layout">
  <p:cSld name="16_Custom Layout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57"/>
          <p:cNvSpPr txBox="1"/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b="1" sz="3600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562" name="Google Shape;562;p5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57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564" name="Google Shape;564;p57"/>
            <p:cNvSpPr/>
            <p:nvPr/>
          </p:nvSpPr>
          <p:spPr>
            <a:xfrm>
              <a:off x="5821870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7"/>
            <p:cNvSpPr/>
            <p:nvPr/>
          </p:nvSpPr>
          <p:spPr>
            <a:xfrm>
              <a:off x="5605653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7"/>
            <p:cNvSpPr/>
            <p:nvPr/>
          </p:nvSpPr>
          <p:spPr>
            <a:xfrm>
              <a:off x="5766720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7"/>
            <p:cNvSpPr/>
            <p:nvPr/>
          </p:nvSpPr>
          <p:spPr>
            <a:xfrm>
              <a:off x="5605557" y="1598739"/>
              <a:ext cx="442150" cy="39052"/>
            </a:xfrm>
            <a:custGeom>
              <a:rect b="b" l="l" r="r" t="t"/>
              <a:pathLst>
                <a:path extrusionOk="0" h="39052" w="44215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7"/>
            <p:cNvSpPr/>
            <p:nvPr/>
          </p:nvSpPr>
          <p:spPr>
            <a:xfrm>
              <a:off x="6706362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57"/>
            <p:cNvSpPr/>
            <p:nvPr/>
          </p:nvSpPr>
          <p:spPr>
            <a:xfrm>
              <a:off x="6490049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57"/>
            <p:cNvSpPr/>
            <p:nvPr/>
          </p:nvSpPr>
          <p:spPr>
            <a:xfrm>
              <a:off x="6651116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7"/>
            <p:cNvSpPr/>
            <p:nvPr/>
          </p:nvSpPr>
          <p:spPr>
            <a:xfrm>
              <a:off x="6490049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7"/>
            <p:cNvSpPr/>
            <p:nvPr/>
          </p:nvSpPr>
          <p:spPr>
            <a:xfrm>
              <a:off x="7590758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7"/>
            <p:cNvSpPr/>
            <p:nvPr/>
          </p:nvSpPr>
          <p:spPr>
            <a:xfrm>
              <a:off x="7374445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7"/>
            <p:cNvSpPr/>
            <p:nvPr/>
          </p:nvSpPr>
          <p:spPr>
            <a:xfrm>
              <a:off x="7535513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7"/>
            <p:cNvSpPr/>
            <p:nvPr/>
          </p:nvSpPr>
          <p:spPr>
            <a:xfrm>
              <a:off x="7374445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7"/>
            <p:cNvSpPr/>
            <p:nvPr/>
          </p:nvSpPr>
          <p:spPr>
            <a:xfrm>
              <a:off x="8475154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7"/>
            <p:cNvSpPr/>
            <p:nvPr/>
          </p:nvSpPr>
          <p:spPr>
            <a:xfrm>
              <a:off x="8258841" y="1478914"/>
              <a:ext cx="442150" cy="158877"/>
            </a:xfrm>
            <a:custGeom>
              <a:rect b="b" l="l" r="r" t="t"/>
              <a:pathLst>
                <a:path extrusionOk="0" h="158877" w="44215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8419909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7"/>
            <p:cNvSpPr/>
            <p:nvPr/>
          </p:nvSpPr>
          <p:spPr>
            <a:xfrm>
              <a:off x="8258841" y="1598739"/>
              <a:ext cx="442054" cy="39052"/>
            </a:xfrm>
            <a:custGeom>
              <a:rect b="b" l="l" r="r" t="t"/>
              <a:pathLst>
                <a:path extrusionOk="0" h="39052" w="442054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0" name="Google Shape;580;p57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581" name="Google Shape;581;p57"/>
            <p:cNvSpPr/>
            <p:nvPr/>
          </p:nvSpPr>
          <p:spPr>
            <a:xfrm>
              <a:off x="2424114" y="5988112"/>
              <a:ext cx="259651" cy="115442"/>
            </a:xfrm>
            <a:custGeom>
              <a:rect b="b" l="l" r="r" t="t"/>
              <a:pathLst>
                <a:path extrusionOk="0" h="115442" w="259651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82" name="Google Shape;582;p57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583" name="Google Shape;583;p57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rect b="b" l="l" r="r" t="t"/>
                <a:pathLst>
                  <a:path extrusionOk="0" h="1666398" w="563689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57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rect b="b" l="l" r="r" t="t"/>
                <a:pathLst>
                  <a:path extrusionOk="0" h="380618" w="242792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57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rect b="b" l="l" r="r" t="t"/>
                <a:pathLst>
                  <a:path extrusionOk="0" h="1577911" w="192023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57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rect b="b" l="l" r="r" t="t"/>
                <a:pathLst>
                  <a:path extrusionOk="0" h="380618" w="158495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57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rect b="b" l="l" r="r" t="t"/>
                <a:pathLst>
                  <a:path extrusionOk="0" h="1666398" w="475297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57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rect b="b" l="l" r="r" t="t"/>
                <a:pathLst>
                  <a:path extrusionOk="0" h="380618" w="222694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57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rect b="b" l="l" r="r" t="t"/>
                <a:pathLst>
                  <a:path extrusionOk="0" h="32575" w="862964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57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rect b="b" l="l" r="r" t="t"/>
                <a:pathLst>
                  <a:path extrusionOk="0" h="1615820" w="2189797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57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rect b="b" l="l" r="r" t="t"/>
                <a:pathLst>
                  <a:path extrusionOk="0" h="119729" w="2350198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57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rect b="b" l="l" r="r" t="t"/>
                <a:pathLst>
                  <a:path extrusionOk="0" h="20002" w="900874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57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rect b="b" l="l" r="r" t="t"/>
                <a:pathLst>
                  <a:path extrusionOk="0" h="20002" w="592836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57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rect b="b" l="l" r="r" t="t"/>
                <a:pathLst>
                  <a:path extrusionOk="0" h="804671" w="522541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57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57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rect b="b" l="l" r="r" t="t"/>
                <a:pathLst>
                  <a:path extrusionOk="0" h="41338" w="238791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57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57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57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57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57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57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57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4" name="Google Shape;604;p57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rect b="b" l="l" r="r" t="t"/>
                <a:pathLst>
                  <a:path extrusionOk="0" h="41338" w="40205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5" name="Google Shape;605;p57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6" name="Google Shape;606;p57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7" name="Google Shape;607;p57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8" name="Google Shape;608;p57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9" name="Google Shape;609;p57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0" name="Google Shape;610;p57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rect b="b" l="l" r="r" t="t"/>
                <a:pathLst>
                  <a:path extrusionOk="0" h="41338" w="368807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1" name="Google Shape;611;p57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2" name="Google Shape;612;p57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3" name="Google Shape;613;p57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4" name="Google Shape;614;p57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5" name="Google Shape;615;p57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6" name="Google Shape;616;p57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rect b="b" l="l" r="r" t="t"/>
                <a:pathLst>
                  <a:path extrusionOk="0" h="14954" w="553116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7" name="Google Shape;617;p57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8" name="Google Shape;618;p57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19" name="Google Shape;619;p57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rect b="b" l="l" r="r" t="t"/>
                <a:pathLst>
                  <a:path extrusionOk="0" h="14954" w="272034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0" name="Google Shape;620;p57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1" name="Google Shape;621;p57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2" name="Google Shape;622;p57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rect b="b" l="l" r="r" t="t"/>
                <a:pathLst>
                  <a:path extrusionOk="0" h="14954" w="206692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3" name="Google Shape;623;p57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4" name="Google Shape;624;p57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rect b="b" l="l" r="r" t="t"/>
                <a:pathLst>
                  <a:path extrusionOk="0" h="360521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5" name="Google Shape;625;p57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rect b="b" l="l" r="r" t="t"/>
                <a:pathLst>
                  <a:path extrusionOk="0" h="300609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6" name="Google Shape;626;p57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rect b="b" l="l" r="r" t="t"/>
                <a:pathLst>
                  <a:path extrusionOk="0" h="19135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7" name="Google Shape;627;p57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rect b="b" l="l" r="r" t="t"/>
                <a:pathLst>
                  <a:path extrusionOk="0" h="30584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8" name="Google Shape;628;p57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rect b="b" l="l" r="r" t="t"/>
                <a:pathLst>
                  <a:path extrusionOk="0" h="255651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29" name="Google Shape;629;p57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rect b="b" l="l" r="r" t="t"/>
                <a:pathLst>
                  <a:path extrusionOk="0" h="410813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0" name="Google Shape;630;p57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rect b="b" l="l" r="r" t="t"/>
                <a:pathLst>
                  <a:path extrusionOk="0" h="436435" w="790003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1" name="Google Shape;631;p57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2" name="Google Shape;632;p57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3" name="Google Shape;633;p57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4" name="Google Shape;634;p57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5" name="Google Shape;635;p57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6" name="Google Shape;636;p57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rect b="b" l="l" r="r" t="t"/>
                <a:pathLst>
                  <a:path extrusionOk="0" h="4013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7" name="Google Shape;637;p57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8" name="Google Shape;638;p57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rect b="b" l="l" r="r" t="t"/>
                <a:pathLst>
                  <a:path extrusionOk="0" h="3999" w="31337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39" name="Google Shape;639;p57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0" name="Google Shape;640;p57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rect b="b" l="l" r="r" t="t"/>
                <a:pathLst>
                  <a:path extrusionOk="0" h="196691" w="213645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1" name="Google Shape;641;p57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rect b="b" l="l" r="r" t="t"/>
                <a:pathLst>
                  <a:path extrusionOk="0" h="426532" w="427197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2" name="Google Shape;642;p57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rect b="b" l="l" r="r" t="t"/>
                <a:pathLst>
                  <a:path extrusionOk="0" h="427214" w="426994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57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rect b="b" l="l" r="r" t="t"/>
                <a:pathLst>
                  <a:path extrusionOk="0" h="375781" w="427105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57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rect b="b" l="l" r="r" t="t"/>
                <a:pathLst>
                  <a:path extrusionOk="0" h="202691" w="361187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57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57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rect b="b" l="l" r="r" t="t"/>
                <a:pathLst>
                  <a:path extrusionOk="0" h="89249" w="268128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57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57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rect b="b" l="l" r="r" t="t"/>
                <a:pathLst>
                  <a:path extrusionOk="0" h="4095" w="274891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9" name="Google Shape;649;p57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0" name="Google Shape;650;p57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rect b="b" l="l" r="r" t="t"/>
                <a:pathLst>
                  <a:path extrusionOk="0" h="18573" w="199739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1" name="Google Shape;651;p57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2" name="Google Shape;652;p57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rect b="b" l="l" r="r" t="t"/>
                <a:pathLst>
                  <a:path extrusionOk="0" h="18573" w="138493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3" name="Google Shape;653;p57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4" name="Google Shape;654;p57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5" name="Google Shape;655;p57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6" name="Google Shape;656;p57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7" name="Google Shape;657;p57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8" name="Google Shape;658;p57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59" name="Google Shape;659;p57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0" name="Google Shape;660;p57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1" name="Google Shape;661;p57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2" name="Google Shape;662;p57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3" name="Google Shape;663;p57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rect b="b" l="l" r="r" t="t"/>
                <a:pathLst>
                  <a:path extrusionOk="0" h="88011" w="7620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4" name="Google Shape;664;p57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5" name="Google Shape;665;p57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6" name="Google Shape;666;p57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7" name="Google Shape;667;p57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rect b="b" l="l" r="r" t="t"/>
                <a:pathLst>
                  <a:path extrusionOk="0" h="176046" w="175974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8" name="Google Shape;668;p57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rect b="b" l="l" r="r" t="t"/>
                <a:pathLst>
                  <a:path extrusionOk="0" h="100965" w="88107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9" name="Google Shape;669;p57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0" name="Google Shape;670;p57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1" name="Google Shape;671;p57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2" name="Google Shape;672;p57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rect b="b" l="l" r="r" t="t"/>
                <a:pathLst>
                  <a:path extrusionOk="0" h="176212" w="17641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3" name="Google Shape;673;p57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rect b="b" l="l" r="r" t="t"/>
                <a:pathLst>
                  <a:path extrusionOk="0" h="170307" w="8801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4" name="Google Shape;674;p57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5" name="Google Shape;675;p57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6" name="Google Shape;676;p57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7" name="Google Shape;677;p57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8" name="Google Shape;678;p57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rect b="b" l="l" r="r" t="t"/>
                <a:pathLst>
                  <a:path extrusionOk="0" h="175736" w="145256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9" name="Google Shape;679;p57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0" name="Google Shape;680;p57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1" name="Google Shape;681;p57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25;p37"/>
          <p:cNvGrpSpPr/>
          <p:nvPr/>
        </p:nvGrpSpPr>
        <p:grpSpPr>
          <a:xfrm>
            <a:off x="252767" y="5429463"/>
            <a:ext cx="1188720" cy="1188490"/>
            <a:chOff x="912779" y="850796"/>
            <a:chExt cx="1507671" cy="1507378"/>
          </a:xfrm>
        </p:grpSpPr>
        <p:sp>
          <p:nvSpPr>
            <p:cNvPr id="26" name="Google Shape;26;p37"/>
            <p:cNvSpPr/>
            <p:nvPr/>
          </p:nvSpPr>
          <p:spPr>
            <a:xfrm>
              <a:off x="912779" y="1253770"/>
              <a:ext cx="339909" cy="307970"/>
            </a:xfrm>
            <a:custGeom>
              <a:rect b="b" l="l" r="r" t="t"/>
              <a:pathLst>
                <a:path extrusionOk="0" h="307970" w="339909">
                  <a:moveTo>
                    <a:pt x="339909" y="210"/>
                  </a:moveTo>
                  <a:cubicBezTo>
                    <a:pt x="301260" y="98571"/>
                    <a:pt x="278518" y="202458"/>
                    <a:pt x="272541" y="307970"/>
                  </a:cubicBezTo>
                  <a:lnTo>
                    <a:pt x="0" y="307970"/>
                  </a:lnTo>
                  <a:lnTo>
                    <a:pt x="0" y="300371"/>
                  </a:lnTo>
                  <a:lnTo>
                    <a:pt x="2192" y="279474"/>
                  </a:lnTo>
                  <a:cubicBezTo>
                    <a:pt x="5617" y="243291"/>
                    <a:pt x="11624" y="207394"/>
                    <a:pt x="20167" y="172065"/>
                  </a:cubicBezTo>
                  <a:cubicBezTo>
                    <a:pt x="34234" y="114063"/>
                    <a:pt x="54568" y="57761"/>
                    <a:pt x="80812" y="4156"/>
                  </a:cubicBezTo>
                  <a:cubicBezTo>
                    <a:pt x="81710" y="1368"/>
                    <a:pt x="84491" y="-362"/>
                    <a:pt x="87389" y="64"/>
                  </a:cubicBezTo>
                  <a:lnTo>
                    <a:pt x="339909" y="6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7"/>
            <p:cNvSpPr/>
            <p:nvPr/>
          </p:nvSpPr>
          <p:spPr>
            <a:xfrm>
              <a:off x="912779" y="1640946"/>
              <a:ext cx="331725" cy="300629"/>
            </a:xfrm>
            <a:custGeom>
              <a:rect b="b" l="l" r="r" t="t"/>
              <a:pathLst>
                <a:path extrusionOk="0" h="300629" w="331725">
                  <a:moveTo>
                    <a:pt x="331726" y="300599"/>
                  </a:moveTo>
                  <a:lnTo>
                    <a:pt x="81251" y="300599"/>
                  </a:lnTo>
                  <a:cubicBezTo>
                    <a:pt x="78534" y="300877"/>
                    <a:pt x="75986" y="299240"/>
                    <a:pt x="75113" y="296653"/>
                  </a:cubicBezTo>
                  <a:cubicBezTo>
                    <a:pt x="46217" y="236300"/>
                    <a:pt x="25338" y="172439"/>
                    <a:pt x="13006" y="106678"/>
                  </a:cubicBezTo>
                  <a:cubicBezTo>
                    <a:pt x="6807" y="75026"/>
                    <a:pt x="2706" y="43007"/>
                    <a:pt x="731" y="10814"/>
                  </a:cubicBezTo>
                  <a:cubicBezTo>
                    <a:pt x="731" y="9645"/>
                    <a:pt x="731" y="8622"/>
                    <a:pt x="0" y="7453"/>
                  </a:cubicBezTo>
                  <a:lnTo>
                    <a:pt x="0" y="0"/>
                  </a:lnTo>
                  <a:lnTo>
                    <a:pt x="4092" y="0"/>
                  </a:lnTo>
                  <a:lnTo>
                    <a:pt x="267134" y="0"/>
                  </a:lnTo>
                  <a:cubicBezTo>
                    <a:pt x="271957" y="0"/>
                    <a:pt x="271811" y="0"/>
                    <a:pt x="272103" y="4822"/>
                  </a:cubicBezTo>
                  <a:cubicBezTo>
                    <a:pt x="273856" y="26743"/>
                    <a:pt x="275318" y="48663"/>
                    <a:pt x="277364" y="70437"/>
                  </a:cubicBezTo>
                  <a:cubicBezTo>
                    <a:pt x="281013" y="105305"/>
                    <a:pt x="286820" y="139909"/>
                    <a:pt x="294754" y="174046"/>
                  </a:cubicBezTo>
                  <a:cubicBezTo>
                    <a:pt x="303801" y="215665"/>
                    <a:pt x="315664" y="256642"/>
                    <a:pt x="330264" y="296653"/>
                  </a:cubicBezTo>
                  <a:cubicBezTo>
                    <a:pt x="330849" y="297822"/>
                    <a:pt x="331141" y="298992"/>
                    <a:pt x="331726" y="300599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7"/>
            <p:cNvSpPr/>
            <p:nvPr/>
          </p:nvSpPr>
          <p:spPr>
            <a:xfrm>
              <a:off x="1750569" y="2020409"/>
              <a:ext cx="547274" cy="337765"/>
            </a:xfrm>
            <a:custGeom>
              <a:rect b="b" l="l" r="r" t="t"/>
              <a:pathLst>
                <a:path extrusionOk="0" h="337765" w="547274">
                  <a:moveTo>
                    <a:pt x="547274" y="487"/>
                  </a:moveTo>
                  <a:lnTo>
                    <a:pt x="545228" y="4287"/>
                  </a:lnTo>
                  <a:cubicBezTo>
                    <a:pt x="523937" y="36699"/>
                    <a:pt x="500190" y="67431"/>
                    <a:pt x="474207" y="96205"/>
                  </a:cubicBezTo>
                  <a:cubicBezTo>
                    <a:pt x="442905" y="131643"/>
                    <a:pt x="408037" y="163778"/>
                    <a:pt x="370159" y="192070"/>
                  </a:cubicBezTo>
                  <a:cubicBezTo>
                    <a:pt x="333026" y="220069"/>
                    <a:pt x="293336" y="244532"/>
                    <a:pt x="251644" y="265137"/>
                  </a:cubicBezTo>
                  <a:cubicBezTo>
                    <a:pt x="211468" y="285143"/>
                    <a:pt x="169548" y="301437"/>
                    <a:pt x="126406" y="313800"/>
                  </a:cubicBezTo>
                  <a:cubicBezTo>
                    <a:pt x="92202" y="323693"/>
                    <a:pt x="57333" y="331117"/>
                    <a:pt x="22066" y="336012"/>
                  </a:cubicBezTo>
                  <a:lnTo>
                    <a:pt x="11837" y="337766"/>
                  </a:lnTo>
                  <a:lnTo>
                    <a:pt x="5845" y="337766"/>
                  </a:lnTo>
                  <a:lnTo>
                    <a:pt x="0" y="334112"/>
                  </a:lnTo>
                  <a:cubicBezTo>
                    <a:pt x="2484" y="332359"/>
                    <a:pt x="4530" y="330751"/>
                    <a:pt x="6722" y="329436"/>
                  </a:cubicBezTo>
                  <a:cubicBezTo>
                    <a:pt x="83053" y="277398"/>
                    <a:pt x="149841" y="212587"/>
                    <a:pt x="204150" y="137854"/>
                  </a:cubicBezTo>
                  <a:cubicBezTo>
                    <a:pt x="234911" y="95606"/>
                    <a:pt x="261946" y="50772"/>
                    <a:pt x="284963" y="3848"/>
                  </a:cubicBezTo>
                  <a:cubicBezTo>
                    <a:pt x="285839" y="1276"/>
                    <a:pt x="288411" y="-302"/>
                    <a:pt x="291100" y="49"/>
                  </a:cubicBezTo>
                  <a:lnTo>
                    <a:pt x="547274" y="4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7"/>
            <p:cNvSpPr/>
            <p:nvPr/>
          </p:nvSpPr>
          <p:spPr>
            <a:xfrm>
              <a:off x="1695476" y="1254687"/>
              <a:ext cx="351892" cy="306907"/>
            </a:xfrm>
            <a:custGeom>
              <a:rect b="b" l="l" r="r" t="t"/>
              <a:pathLst>
                <a:path extrusionOk="0" h="306907" w="351892">
                  <a:moveTo>
                    <a:pt x="351892" y="306907"/>
                  </a:moveTo>
                  <a:lnTo>
                    <a:pt x="0" y="306907"/>
                  </a:lnTo>
                  <a:lnTo>
                    <a:pt x="0" y="25"/>
                  </a:lnTo>
                  <a:lnTo>
                    <a:pt x="274733" y="25"/>
                  </a:lnTo>
                  <a:cubicBezTo>
                    <a:pt x="277179" y="-215"/>
                    <a:pt x="279449" y="1319"/>
                    <a:pt x="280140" y="3678"/>
                  </a:cubicBezTo>
                  <a:cubicBezTo>
                    <a:pt x="305451" y="61470"/>
                    <a:pt x="324214" y="121905"/>
                    <a:pt x="336110" y="183862"/>
                  </a:cubicBezTo>
                  <a:cubicBezTo>
                    <a:pt x="342452" y="216129"/>
                    <a:pt x="346997" y="248717"/>
                    <a:pt x="349700" y="281480"/>
                  </a:cubicBezTo>
                  <a:cubicBezTo>
                    <a:pt x="350431" y="289225"/>
                    <a:pt x="351162" y="297847"/>
                    <a:pt x="351892" y="30690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7"/>
            <p:cNvSpPr/>
            <p:nvPr/>
          </p:nvSpPr>
          <p:spPr>
            <a:xfrm>
              <a:off x="1693430" y="1643576"/>
              <a:ext cx="351746" cy="298146"/>
            </a:xfrm>
            <a:custGeom>
              <a:rect b="b" l="l" r="r" t="t"/>
              <a:pathLst>
                <a:path extrusionOk="0" h="298146" w="351746">
                  <a:moveTo>
                    <a:pt x="351746" y="0"/>
                  </a:moveTo>
                  <a:cubicBezTo>
                    <a:pt x="351746" y="7307"/>
                    <a:pt x="351746" y="14613"/>
                    <a:pt x="350723" y="21774"/>
                  </a:cubicBezTo>
                  <a:cubicBezTo>
                    <a:pt x="349262" y="38872"/>
                    <a:pt x="347947" y="55970"/>
                    <a:pt x="345609" y="73067"/>
                  </a:cubicBezTo>
                  <a:cubicBezTo>
                    <a:pt x="342247" y="96595"/>
                    <a:pt x="338740" y="120123"/>
                    <a:pt x="333918" y="143504"/>
                  </a:cubicBezTo>
                  <a:cubicBezTo>
                    <a:pt x="323586" y="194841"/>
                    <a:pt x="308417" y="245097"/>
                    <a:pt x="288616" y="293584"/>
                  </a:cubicBezTo>
                  <a:cubicBezTo>
                    <a:pt x="287903" y="296493"/>
                    <a:pt x="285160" y="298422"/>
                    <a:pt x="282186" y="298115"/>
                  </a:cubicBezTo>
                  <a:lnTo>
                    <a:pt x="0" y="2981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7"/>
            <p:cNvSpPr/>
            <p:nvPr/>
          </p:nvSpPr>
          <p:spPr>
            <a:xfrm>
              <a:off x="1272562" y="1255851"/>
              <a:ext cx="344147" cy="307788"/>
            </a:xfrm>
            <a:custGeom>
              <a:rect b="b" l="l" r="r" t="t"/>
              <a:pathLst>
                <a:path extrusionOk="0" h="307788" w="344147">
                  <a:moveTo>
                    <a:pt x="344147" y="906"/>
                  </a:moveTo>
                  <a:lnTo>
                    <a:pt x="344147" y="307789"/>
                  </a:lnTo>
                  <a:lnTo>
                    <a:pt x="0" y="307789"/>
                  </a:lnTo>
                  <a:cubicBezTo>
                    <a:pt x="0" y="300044"/>
                    <a:pt x="0" y="292445"/>
                    <a:pt x="1607" y="284846"/>
                  </a:cubicBezTo>
                  <a:cubicBezTo>
                    <a:pt x="3361" y="267602"/>
                    <a:pt x="4676" y="250212"/>
                    <a:pt x="7453" y="233260"/>
                  </a:cubicBezTo>
                  <a:cubicBezTo>
                    <a:pt x="11691" y="207102"/>
                    <a:pt x="16075" y="181090"/>
                    <a:pt x="22066" y="155224"/>
                  </a:cubicBezTo>
                  <a:cubicBezTo>
                    <a:pt x="33424" y="103252"/>
                    <a:pt x="49921" y="52537"/>
                    <a:pt x="71314" y="3829"/>
                  </a:cubicBezTo>
                  <a:cubicBezTo>
                    <a:pt x="72125" y="1345"/>
                    <a:pt x="74559" y="-238"/>
                    <a:pt x="77159" y="29"/>
                  </a:cubicBezTo>
                  <a:lnTo>
                    <a:pt x="344147" y="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7"/>
            <p:cNvSpPr/>
            <p:nvPr/>
          </p:nvSpPr>
          <p:spPr>
            <a:xfrm>
              <a:off x="1272515" y="1643791"/>
              <a:ext cx="344194" cy="297808"/>
            </a:xfrm>
            <a:custGeom>
              <a:rect b="b" l="l" r="r" t="t"/>
              <a:pathLst>
                <a:path extrusionOk="0" h="297808" w="344194">
                  <a:moveTo>
                    <a:pt x="344194" y="3877"/>
                  </a:moveTo>
                  <a:cubicBezTo>
                    <a:pt x="344194" y="100428"/>
                    <a:pt x="344194" y="196921"/>
                    <a:pt x="344194" y="293369"/>
                  </a:cubicBezTo>
                  <a:lnTo>
                    <a:pt x="344194" y="297754"/>
                  </a:lnTo>
                  <a:lnTo>
                    <a:pt x="69461" y="297754"/>
                  </a:lnTo>
                  <a:cubicBezTo>
                    <a:pt x="66674" y="298148"/>
                    <a:pt x="64037" y="296380"/>
                    <a:pt x="63323" y="293662"/>
                  </a:cubicBezTo>
                  <a:cubicBezTo>
                    <a:pt x="42482" y="243859"/>
                    <a:pt x="26812" y="192054"/>
                    <a:pt x="16560" y="139051"/>
                  </a:cubicBezTo>
                  <a:cubicBezTo>
                    <a:pt x="11446" y="111724"/>
                    <a:pt x="7500" y="84105"/>
                    <a:pt x="4139" y="56485"/>
                  </a:cubicBezTo>
                  <a:cubicBezTo>
                    <a:pt x="1801" y="38511"/>
                    <a:pt x="1216" y="20244"/>
                    <a:pt x="47" y="2123"/>
                  </a:cubicBezTo>
                  <a:cubicBezTo>
                    <a:pt x="-16" y="1495"/>
                    <a:pt x="-16" y="852"/>
                    <a:pt x="47" y="223"/>
                  </a:cubicBezTo>
                  <a:lnTo>
                    <a:pt x="3993" y="223"/>
                  </a:lnTo>
                  <a:lnTo>
                    <a:pt x="340103" y="223"/>
                  </a:lnTo>
                  <a:cubicBezTo>
                    <a:pt x="343171" y="-507"/>
                    <a:pt x="344194" y="516"/>
                    <a:pt x="344194" y="3877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7"/>
            <p:cNvSpPr/>
            <p:nvPr/>
          </p:nvSpPr>
          <p:spPr>
            <a:xfrm>
              <a:off x="2064904" y="1253781"/>
              <a:ext cx="355545" cy="309859"/>
            </a:xfrm>
            <a:custGeom>
              <a:rect b="b" l="l" r="r" t="t"/>
              <a:pathLst>
                <a:path extrusionOk="0" h="309859" w="355545">
                  <a:moveTo>
                    <a:pt x="355546" y="309859"/>
                  </a:moveTo>
                  <a:lnTo>
                    <a:pt x="67222" y="309859"/>
                  </a:lnTo>
                  <a:cubicBezTo>
                    <a:pt x="61391" y="203678"/>
                    <a:pt x="38697" y="99102"/>
                    <a:pt x="0" y="54"/>
                  </a:cubicBezTo>
                  <a:lnTo>
                    <a:pt x="268742" y="54"/>
                  </a:lnTo>
                  <a:cubicBezTo>
                    <a:pt x="271474" y="-318"/>
                    <a:pt x="274090" y="1265"/>
                    <a:pt x="275025" y="3853"/>
                  </a:cubicBezTo>
                  <a:cubicBezTo>
                    <a:pt x="305582" y="64840"/>
                    <a:pt x="327751" y="129678"/>
                    <a:pt x="340932" y="196605"/>
                  </a:cubicBezTo>
                  <a:cubicBezTo>
                    <a:pt x="348137" y="232291"/>
                    <a:pt x="353017" y="268415"/>
                    <a:pt x="355546" y="304745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7"/>
            <p:cNvSpPr/>
            <p:nvPr/>
          </p:nvSpPr>
          <p:spPr>
            <a:xfrm>
              <a:off x="2072942" y="1641370"/>
              <a:ext cx="347508" cy="300224"/>
            </a:xfrm>
            <a:custGeom>
              <a:rect b="b" l="l" r="r" t="t"/>
              <a:pathLst>
                <a:path extrusionOk="0" h="300224" w="347508">
                  <a:moveTo>
                    <a:pt x="347508" y="14"/>
                  </a:moveTo>
                  <a:cubicBezTo>
                    <a:pt x="347508" y="6882"/>
                    <a:pt x="347508" y="13458"/>
                    <a:pt x="346631" y="20034"/>
                  </a:cubicBezTo>
                  <a:cubicBezTo>
                    <a:pt x="344790" y="46090"/>
                    <a:pt x="341619" y="72043"/>
                    <a:pt x="337133" y="97778"/>
                  </a:cubicBezTo>
                  <a:cubicBezTo>
                    <a:pt x="326450" y="157371"/>
                    <a:pt x="308636" y="215460"/>
                    <a:pt x="284086" y="270801"/>
                  </a:cubicBezTo>
                  <a:cubicBezTo>
                    <a:pt x="280286" y="279862"/>
                    <a:pt x="275902" y="288630"/>
                    <a:pt x="271957" y="297544"/>
                  </a:cubicBezTo>
                  <a:cubicBezTo>
                    <a:pt x="271401" y="299356"/>
                    <a:pt x="269589" y="300481"/>
                    <a:pt x="267719" y="300174"/>
                  </a:cubicBezTo>
                  <a:lnTo>
                    <a:pt x="0" y="300174"/>
                  </a:lnTo>
                  <a:cubicBezTo>
                    <a:pt x="3215" y="290822"/>
                    <a:pt x="6430" y="281907"/>
                    <a:pt x="9499" y="272993"/>
                  </a:cubicBezTo>
                  <a:cubicBezTo>
                    <a:pt x="25004" y="227180"/>
                    <a:pt x="36928" y="180227"/>
                    <a:pt x="45156" y="132558"/>
                  </a:cubicBezTo>
                  <a:cubicBezTo>
                    <a:pt x="51337" y="97953"/>
                    <a:pt x="55487" y="63012"/>
                    <a:pt x="57577" y="27925"/>
                  </a:cubicBezTo>
                  <a:cubicBezTo>
                    <a:pt x="57577" y="19742"/>
                    <a:pt x="58600" y="11412"/>
                    <a:pt x="58892" y="3083"/>
                  </a:cubicBezTo>
                  <a:cubicBezTo>
                    <a:pt x="58892" y="890"/>
                    <a:pt x="58892" y="-132"/>
                    <a:pt x="61961" y="14"/>
                  </a:cubicBezTo>
                  <a:lnTo>
                    <a:pt x="347508" y="14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7"/>
            <p:cNvSpPr/>
            <p:nvPr/>
          </p:nvSpPr>
          <p:spPr>
            <a:xfrm>
              <a:off x="1751153" y="850796"/>
              <a:ext cx="539090" cy="325929"/>
            </a:xfrm>
            <a:custGeom>
              <a:rect b="b" l="l" r="r" t="t"/>
              <a:pathLst>
                <a:path extrusionOk="0" h="325929" w="539090">
                  <a:moveTo>
                    <a:pt x="538799" y="324711"/>
                  </a:moveTo>
                  <a:lnTo>
                    <a:pt x="538799" y="325880"/>
                  </a:lnTo>
                  <a:lnTo>
                    <a:pt x="282478" y="325880"/>
                  </a:lnTo>
                  <a:cubicBezTo>
                    <a:pt x="279877" y="326221"/>
                    <a:pt x="277364" y="324787"/>
                    <a:pt x="276341" y="322373"/>
                  </a:cubicBezTo>
                  <a:cubicBezTo>
                    <a:pt x="242890" y="255381"/>
                    <a:pt x="200834" y="193040"/>
                    <a:pt x="151249" y="136928"/>
                  </a:cubicBezTo>
                  <a:cubicBezTo>
                    <a:pt x="122144" y="104520"/>
                    <a:pt x="90101" y="74874"/>
                    <a:pt x="55531" y="48371"/>
                  </a:cubicBezTo>
                  <a:cubicBezTo>
                    <a:pt x="38287" y="35072"/>
                    <a:pt x="20459" y="22797"/>
                    <a:pt x="2923" y="9937"/>
                  </a:cubicBezTo>
                  <a:cubicBezTo>
                    <a:pt x="1881" y="9301"/>
                    <a:pt x="902" y="8568"/>
                    <a:pt x="0" y="7745"/>
                  </a:cubicBezTo>
                  <a:lnTo>
                    <a:pt x="3507" y="5407"/>
                  </a:lnTo>
                  <a:cubicBezTo>
                    <a:pt x="3507" y="3799"/>
                    <a:pt x="2484" y="2192"/>
                    <a:pt x="1754" y="0"/>
                  </a:cubicBezTo>
                  <a:cubicBezTo>
                    <a:pt x="219604" y="24830"/>
                    <a:pt x="415812" y="143395"/>
                    <a:pt x="539091" y="32471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7"/>
            <p:cNvSpPr/>
            <p:nvPr/>
          </p:nvSpPr>
          <p:spPr>
            <a:xfrm>
              <a:off x="1035824" y="2018686"/>
              <a:ext cx="531491" cy="337589"/>
            </a:xfrm>
            <a:custGeom>
              <a:rect b="b" l="l" r="r" t="t"/>
              <a:pathLst>
                <a:path extrusionOk="0" h="337589" w="531491">
                  <a:moveTo>
                    <a:pt x="531492" y="336420"/>
                  </a:moveTo>
                  <a:cubicBezTo>
                    <a:pt x="529126" y="337165"/>
                    <a:pt x="526665" y="337560"/>
                    <a:pt x="524185" y="337589"/>
                  </a:cubicBezTo>
                  <a:cubicBezTo>
                    <a:pt x="496509" y="333980"/>
                    <a:pt x="469081" y="328646"/>
                    <a:pt x="442057" y="321660"/>
                  </a:cubicBezTo>
                  <a:cubicBezTo>
                    <a:pt x="391561" y="308830"/>
                    <a:pt x="342572" y="290651"/>
                    <a:pt x="295923" y="267445"/>
                  </a:cubicBezTo>
                  <a:cubicBezTo>
                    <a:pt x="242453" y="240892"/>
                    <a:pt x="192361" y="208012"/>
                    <a:pt x="146719" y="169534"/>
                  </a:cubicBezTo>
                  <a:cubicBezTo>
                    <a:pt x="114286" y="142368"/>
                    <a:pt x="84311" y="112381"/>
                    <a:pt x="57139" y="79954"/>
                  </a:cubicBezTo>
                  <a:cubicBezTo>
                    <a:pt x="36842" y="55315"/>
                    <a:pt x="18147" y="29391"/>
                    <a:pt x="1169" y="2356"/>
                  </a:cubicBezTo>
                  <a:cubicBezTo>
                    <a:pt x="663" y="1640"/>
                    <a:pt x="269" y="851"/>
                    <a:pt x="0" y="18"/>
                  </a:cubicBezTo>
                  <a:lnTo>
                    <a:pt x="238638" y="18"/>
                  </a:lnTo>
                  <a:cubicBezTo>
                    <a:pt x="241225" y="-186"/>
                    <a:pt x="243627" y="1362"/>
                    <a:pt x="244483" y="3817"/>
                  </a:cubicBezTo>
                  <a:cubicBezTo>
                    <a:pt x="268952" y="53109"/>
                    <a:pt x="297860" y="100062"/>
                    <a:pt x="330849" y="144107"/>
                  </a:cubicBezTo>
                  <a:cubicBezTo>
                    <a:pt x="361350" y="184192"/>
                    <a:pt x="395179" y="221646"/>
                    <a:pt x="431974" y="256046"/>
                  </a:cubicBezTo>
                  <a:cubicBezTo>
                    <a:pt x="462294" y="284601"/>
                    <a:pt x="494838" y="310700"/>
                    <a:pt x="529300" y="334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37"/>
            <p:cNvSpPr/>
            <p:nvPr/>
          </p:nvSpPr>
          <p:spPr>
            <a:xfrm>
              <a:off x="1043423" y="852987"/>
              <a:ext cx="520823" cy="321496"/>
            </a:xfrm>
            <a:custGeom>
              <a:rect b="b" l="l" r="r" t="t"/>
              <a:pathLst>
                <a:path extrusionOk="0" h="321496" w="520823">
                  <a:moveTo>
                    <a:pt x="520824" y="5261"/>
                  </a:moveTo>
                  <a:cubicBezTo>
                    <a:pt x="510010" y="13152"/>
                    <a:pt x="497442" y="21920"/>
                    <a:pt x="485167" y="31419"/>
                  </a:cubicBezTo>
                  <a:cubicBezTo>
                    <a:pt x="444242" y="63287"/>
                    <a:pt x="406199" y="98689"/>
                    <a:pt x="371474" y="137221"/>
                  </a:cubicBezTo>
                  <a:cubicBezTo>
                    <a:pt x="324308" y="188546"/>
                    <a:pt x="284071" y="245832"/>
                    <a:pt x="251790" y="307613"/>
                  </a:cubicBezTo>
                  <a:cubicBezTo>
                    <a:pt x="249744" y="311413"/>
                    <a:pt x="247991" y="315505"/>
                    <a:pt x="245652" y="319304"/>
                  </a:cubicBezTo>
                  <a:cubicBezTo>
                    <a:pt x="244811" y="320532"/>
                    <a:pt x="243478" y="321331"/>
                    <a:pt x="241999" y="321496"/>
                  </a:cubicBezTo>
                  <a:cubicBezTo>
                    <a:pt x="237761" y="321496"/>
                    <a:pt x="233523" y="321496"/>
                    <a:pt x="229285" y="321496"/>
                  </a:cubicBezTo>
                  <a:lnTo>
                    <a:pt x="0" y="321496"/>
                  </a:lnTo>
                  <a:cubicBezTo>
                    <a:pt x="127868" y="140874"/>
                    <a:pt x="299576" y="32442"/>
                    <a:pt x="518194" y="0"/>
                  </a:cubicBezTo>
                  <a:cubicBezTo>
                    <a:pt x="518194" y="877"/>
                    <a:pt x="517171" y="1900"/>
                    <a:pt x="516586" y="2923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37"/>
            <p:cNvSpPr/>
            <p:nvPr/>
          </p:nvSpPr>
          <p:spPr>
            <a:xfrm>
              <a:off x="1692699" y="2021188"/>
              <a:ext cx="249598" cy="269764"/>
            </a:xfrm>
            <a:custGeom>
              <a:rect b="b" l="l" r="r" t="t"/>
              <a:pathLst>
                <a:path extrusionOk="0" h="269764" w="249598">
                  <a:moveTo>
                    <a:pt x="249598" y="0"/>
                  </a:moveTo>
                  <a:cubicBezTo>
                    <a:pt x="217044" y="56846"/>
                    <a:pt x="177795" y="109587"/>
                    <a:pt x="132690" y="157095"/>
                  </a:cubicBezTo>
                  <a:cubicBezTo>
                    <a:pt x="93100" y="199795"/>
                    <a:pt x="48555" y="237615"/>
                    <a:pt x="0" y="2697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37"/>
            <p:cNvSpPr/>
            <p:nvPr/>
          </p:nvSpPr>
          <p:spPr>
            <a:xfrm>
              <a:off x="1377925" y="2021188"/>
              <a:ext cx="238784" cy="264649"/>
            </a:xfrm>
            <a:custGeom>
              <a:rect b="b" l="l" r="r" t="t"/>
              <a:pathLst>
                <a:path extrusionOk="0" h="264649" w="238784">
                  <a:moveTo>
                    <a:pt x="238784" y="0"/>
                  </a:moveTo>
                  <a:lnTo>
                    <a:pt x="238784" y="264650"/>
                  </a:lnTo>
                  <a:cubicBezTo>
                    <a:pt x="139465" y="196463"/>
                    <a:pt x="57650" y="105787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37"/>
            <p:cNvSpPr/>
            <p:nvPr/>
          </p:nvSpPr>
          <p:spPr>
            <a:xfrm>
              <a:off x="1695476" y="922255"/>
              <a:ext cx="239076" cy="252082"/>
            </a:xfrm>
            <a:custGeom>
              <a:rect b="b" l="l" r="r" t="t"/>
              <a:pathLst>
                <a:path extrusionOk="0" h="252082" w="239076">
                  <a:moveTo>
                    <a:pt x="239076" y="252082"/>
                  </a:moveTo>
                  <a:lnTo>
                    <a:pt x="0" y="252082"/>
                  </a:lnTo>
                  <a:lnTo>
                    <a:pt x="0" y="0"/>
                  </a:lnTo>
                  <a:cubicBezTo>
                    <a:pt x="49069" y="31878"/>
                    <a:pt x="94112" y="69560"/>
                    <a:pt x="134152" y="112231"/>
                  </a:cubicBezTo>
                  <a:cubicBezTo>
                    <a:pt x="173805" y="155148"/>
                    <a:pt x="208962" y="202009"/>
                    <a:pt x="239076" y="252082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37"/>
            <p:cNvSpPr/>
            <p:nvPr/>
          </p:nvSpPr>
          <p:spPr>
            <a:xfrm>
              <a:off x="1386694" y="930147"/>
              <a:ext cx="230015" cy="246236"/>
            </a:xfrm>
            <a:custGeom>
              <a:rect b="b" l="l" r="r" t="t"/>
              <a:pathLst>
                <a:path extrusionOk="0" h="246236" w="230015">
                  <a:moveTo>
                    <a:pt x="230016" y="0"/>
                  </a:moveTo>
                  <a:lnTo>
                    <a:pt x="230016" y="246237"/>
                  </a:lnTo>
                  <a:lnTo>
                    <a:pt x="0" y="246237"/>
                  </a:lnTo>
                  <a:cubicBezTo>
                    <a:pt x="56335" y="147280"/>
                    <a:pt x="135122" y="62937"/>
                    <a:pt x="23001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" name="Google Shape;42;p37"/>
          <p:cNvGrpSpPr/>
          <p:nvPr/>
        </p:nvGrpSpPr>
        <p:grpSpPr>
          <a:xfrm flipH="1">
            <a:off x="10242117" y="5565545"/>
            <a:ext cx="1548672" cy="1052408"/>
            <a:chOff x="9832208" y="603250"/>
            <a:chExt cx="2008328" cy="1307466"/>
          </a:xfrm>
        </p:grpSpPr>
        <p:sp>
          <p:nvSpPr>
            <p:cNvPr id="43" name="Google Shape;43;p37"/>
            <p:cNvSpPr/>
            <p:nvPr/>
          </p:nvSpPr>
          <p:spPr>
            <a:xfrm>
              <a:off x="9832208" y="603250"/>
              <a:ext cx="2008328" cy="1307466"/>
            </a:xfrm>
            <a:custGeom>
              <a:rect b="b" l="l" r="r" t="t"/>
              <a:pathLst>
                <a:path extrusionOk="0" h="1307466" w="2008328">
                  <a:moveTo>
                    <a:pt x="2008329" y="1307467"/>
                  </a:moveTo>
                  <a:lnTo>
                    <a:pt x="0" y="1307467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292853"/>
                  </a:moveTo>
                  <a:lnTo>
                    <a:pt x="1993715" y="1292853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37"/>
            <p:cNvSpPr/>
            <p:nvPr/>
          </p:nvSpPr>
          <p:spPr>
            <a:xfrm>
              <a:off x="9832208" y="603250"/>
              <a:ext cx="2008328" cy="186321"/>
            </a:xfrm>
            <a:custGeom>
              <a:rect b="b" l="l" r="r" t="t"/>
              <a:pathLst>
                <a:path extrusionOk="0" h="186321" w="2008328">
                  <a:moveTo>
                    <a:pt x="2008329" y="186322"/>
                  </a:moveTo>
                  <a:lnTo>
                    <a:pt x="0" y="186322"/>
                  </a:lnTo>
                  <a:lnTo>
                    <a:pt x="0" y="0"/>
                  </a:lnTo>
                  <a:lnTo>
                    <a:pt x="2008329" y="0"/>
                  </a:lnTo>
                  <a:close/>
                  <a:moveTo>
                    <a:pt x="14613" y="171708"/>
                  </a:moveTo>
                  <a:lnTo>
                    <a:pt x="1993715" y="171708"/>
                  </a:lnTo>
                  <a:lnTo>
                    <a:pt x="1993715" y="14613"/>
                  </a:lnTo>
                  <a:lnTo>
                    <a:pt x="14613" y="14613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37"/>
            <p:cNvSpPr/>
            <p:nvPr/>
          </p:nvSpPr>
          <p:spPr>
            <a:xfrm>
              <a:off x="9913021" y="653812"/>
              <a:ext cx="87680" cy="87680"/>
            </a:xfrm>
            <a:custGeom>
              <a:rect b="b" l="l" r="r" t="t"/>
              <a:pathLst>
                <a:path extrusionOk="0" h="87680" w="8768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5" y="87681"/>
                    <a:pt x="0" y="68053"/>
                    <a:pt x="0" y="43840"/>
                  </a:cubicBezTo>
                  <a:cubicBezTo>
                    <a:pt x="0" y="19627"/>
                    <a:pt x="19625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37"/>
            <p:cNvSpPr/>
            <p:nvPr/>
          </p:nvSpPr>
          <p:spPr>
            <a:xfrm>
              <a:off x="10089551" y="653812"/>
              <a:ext cx="87680" cy="87680"/>
            </a:xfrm>
            <a:custGeom>
              <a:rect b="b" l="l" r="r" t="t"/>
              <a:pathLst>
                <a:path extrusionOk="0" h="87680" w="87680">
                  <a:moveTo>
                    <a:pt x="87681" y="43840"/>
                  </a:moveTo>
                  <a:cubicBezTo>
                    <a:pt x="87681" y="68053"/>
                    <a:pt x="68056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6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37"/>
            <p:cNvSpPr/>
            <p:nvPr/>
          </p:nvSpPr>
          <p:spPr>
            <a:xfrm>
              <a:off x="10265936" y="653812"/>
              <a:ext cx="87680" cy="87680"/>
            </a:xfrm>
            <a:custGeom>
              <a:rect b="b" l="l" r="r" t="t"/>
              <a:pathLst>
                <a:path extrusionOk="0" h="87680" w="87680">
                  <a:moveTo>
                    <a:pt x="87681" y="43840"/>
                  </a:moveTo>
                  <a:cubicBezTo>
                    <a:pt x="87681" y="68053"/>
                    <a:pt x="68055" y="87681"/>
                    <a:pt x="43840" y="87681"/>
                  </a:cubicBezTo>
                  <a:cubicBezTo>
                    <a:pt x="19626" y="87681"/>
                    <a:pt x="0" y="68053"/>
                    <a:pt x="0" y="43840"/>
                  </a:cubicBezTo>
                  <a:cubicBezTo>
                    <a:pt x="0" y="19627"/>
                    <a:pt x="19626" y="0"/>
                    <a:pt x="43840" y="0"/>
                  </a:cubicBezTo>
                  <a:cubicBezTo>
                    <a:pt x="68055" y="0"/>
                    <a:pt x="87681" y="19627"/>
                    <a:pt x="87681" y="43840"/>
                  </a:cubicBezTo>
                  <a:close/>
                </a:path>
              </a:pathLst>
            </a:custGeom>
            <a:solidFill>
              <a:srgbClr val="4472C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Custom Layout">
  <p:cSld name="10_Custom Layou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" name="Google Shape;50;p38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51" name="Google Shape;51;p38"/>
            <p:cNvSpPr/>
            <p:nvPr/>
          </p:nvSpPr>
          <p:spPr>
            <a:xfrm>
              <a:off x="9903293" y="3828203"/>
              <a:ext cx="2007241" cy="2843189"/>
            </a:xfrm>
            <a:custGeom>
              <a:rect b="b" l="l" r="r" t="t"/>
              <a:pathLst>
                <a:path extrusionOk="0" h="2769230" w="195941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8"/>
            <p:cNvSpPr/>
            <p:nvPr/>
          </p:nvSpPr>
          <p:spPr>
            <a:xfrm>
              <a:off x="10564955" y="3882534"/>
              <a:ext cx="1215746" cy="2461892"/>
            </a:xfrm>
            <a:custGeom>
              <a:rect b="b" l="l" r="r" t="t"/>
              <a:pathLst>
                <a:path extrusionOk="0" h="2397851" w="1186776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8"/>
            <p:cNvSpPr/>
            <p:nvPr/>
          </p:nvSpPr>
          <p:spPr>
            <a:xfrm>
              <a:off x="10738851" y="4383329"/>
              <a:ext cx="175249" cy="824422"/>
            </a:xfrm>
            <a:custGeom>
              <a:rect b="b" l="l" r="r" t="t"/>
              <a:pathLst>
                <a:path extrusionOk="0" h="802976" w="171073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8"/>
            <p:cNvSpPr/>
            <p:nvPr/>
          </p:nvSpPr>
          <p:spPr>
            <a:xfrm>
              <a:off x="10914101" y="4949545"/>
              <a:ext cx="957358" cy="258035"/>
            </a:xfrm>
            <a:custGeom>
              <a:rect b="b" l="l" r="r" t="t"/>
              <a:pathLst>
                <a:path extrusionOk="0" h="251323" w="934545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8"/>
            <p:cNvSpPr/>
            <p:nvPr/>
          </p:nvSpPr>
          <p:spPr>
            <a:xfrm>
              <a:off x="9989252" y="5117468"/>
              <a:ext cx="586030" cy="1205236"/>
            </a:xfrm>
            <a:custGeom>
              <a:rect b="b" l="l" r="r" t="t"/>
              <a:pathLst>
                <a:path extrusionOk="0" h="1173884" w="572065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8"/>
            <p:cNvSpPr/>
            <p:nvPr/>
          </p:nvSpPr>
          <p:spPr>
            <a:xfrm>
              <a:off x="10574606" y="5804769"/>
              <a:ext cx="1259094" cy="517256"/>
            </a:xfrm>
            <a:custGeom>
              <a:rect b="b" l="l" r="r" t="t"/>
              <a:pathLst>
                <a:path extrusionOk="0" h="503801" w="1229091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Custom Layout">
  <p:cSld name="14_Custom Layou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39"/>
          <p:cNvGrpSpPr/>
          <p:nvPr/>
        </p:nvGrpSpPr>
        <p:grpSpPr>
          <a:xfrm>
            <a:off x="10729340" y="4963809"/>
            <a:ext cx="1110007" cy="1554480"/>
            <a:chOff x="9903293" y="3828203"/>
            <a:chExt cx="2007241" cy="2843189"/>
          </a:xfrm>
        </p:grpSpPr>
        <p:sp>
          <p:nvSpPr>
            <p:cNvPr id="60" name="Google Shape;60;p39"/>
            <p:cNvSpPr/>
            <p:nvPr/>
          </p:nvSpPr>
          <p:spPr>
            <a:xfrm>
              <a:off x="9903293" y="3828203"/>
              <a:ext cx="2007241" cy="2843189"/>
            </a:xfrm>
            <a:custGeom>
              <a:rect b="b" l="l" r="r" t="t"/>
              <a:pathLst>
                <a:path extrusionOk="0" h="2769230" w="1959410">
                  <a:moveTo>
                    <a:pt x="552837" y="2735397"/>
                  </a:moveTo>
                  <a:cubicBezTo>
                    <a:pt x="150853" y="2499033"/>
                    <a:pt x="25895" y="2011430"/>
                    <a:pt x="6225" y="1566141"/>
                  </a:cubicBezTo>
                  <a:cubicBezTo>
                    <a:pt x="2919" y="1491761"/>
                    <a:pt x="-11295" y="1414240"/>
                    <a:pt x="18953" y="1346306"/>
                  </a:cubicBezTo>
                  <a:cubicBezTo>
                    <a:pt x="49201" y="1278372"/>
                    <a:pt x="127878" y="1227629"/>
                    <a:pt x="196804" y="1253744"/>
                  </a:cubicBezTo>
                  <a:cubicBezTo>
                    <a:pt x="253829" y="1275397"/>
                    <a:pt x="282919" y="1337546"/>
                    <a:pt x="317796" y="1388124"/>
                  </a:cubicBezTo>
                  <a:cubicBezTo>
                    <a:pt x="364478" y="1455588"/>
                    <a:pt x="429286" y="1508477"/>
                    <a:pt x="504738" y="1540686"/>
                  </a:cubicBezTo>
                  <a:cubicBezTo>
                    <a:pt x="554325" y="1561513"/>
                    <a:pt x="613333" y="1571926"/>
                    <a:pt x="657961" y="1542504"/>
                  </a:cubicBezTo>
                  <a:cubicBezTo>
                    <a:pt x="719283" y="1502174"/>
                    <a:pt x="719944" y="1413249"/>
                    <a:pt x="713663" y="1339529"/>
                  </a:cubicBezTo>
                  <a:lnTo>
                    <a:pt x="678953" y="926967"/>
                  </a:lnTo>
                  <a:cubicBezTo>
                    <a:pt x="672672" y="853248"/>
                    <a:pt x="666556" y="778207"/>
                    <a:pt x="684077" y="706306"/>
                  </a:cubicBezTo>
                  <a:cubicBezTo>
                    <a:pt x="701597" y="634405"/>
                    <a:pt x="747052" y="565480"/>
                    <a:pt x="816308" y="541017"/>
                  </a:cubicBezTo>
                  <a:cubicBezTo>
                    <a:pt x="885564" y="516554"/>
                    <a:pt x="974985" y="549612"/>
                    <a:pt x="995482" y="620521"/>
                  </a:cubicBezTo>
                  <a:cubicBezTo>
                    <a:pt x="1003911" y="650108"/>
                    <a:pt x="1000275" y="681844"/>
                    <a:pt x="1004738" y="712257"/>
                  </a:cubicBezTo>
                  <a:cubicBezTo>
                    <a:pt x="1009200" y="742670"/>
                    <a:pt x="1026060" y="775397"/>
                    <a:pt x="1055812" y="781678"/>
                  </a:cubicBezTo>
                  <a:cubicBezTo>
                    <a:pt x="1085564" y="787959"/>
                    <a:pt x="1113829" y="765149"/>
                    <a:pt x="1134159" y="741513"/>
                  </a:cubicBezTo>
                  <a:cubicBezTo>
                    <a:pt x="1204407" y="661182"/>
                    <a:pt x="1248540" y="561182"/>
                    <a:pt x="1289366" y="462009"/>
                  </a:cubicBezTo>
                  <a:cubicBezTo>
                    <a:pt x="1330193" y="362835"/>
                    <a:pt x="1369532" y="261513"/>
                    <a:pt x="1432176" y="174901"/>
                  </a:cubicBezTo>
                  <a:cubicBezTo>
                    <a:pt x="1494820" y="88290"/>
                    <a:pt x="1585399" y="16389"/>
                    <a:pt x="1690689" y="2174"/>
                  </a:cubicBezTo>
                  <a:cubicBezTo>
                    <a:pt x="1795978" y="-12041"/>
                    <a:pt x="1913333" y="44323"/>
                    <a:pt x="1948209" y="145976"/>
                  </a:cubicBezTo>
                  <a:cubicBezTo>
                    <a:pt x="1983085" y="247628"/>
                    <a:pt x="1930688" y="358041"/>
                    <a:pt x="1871184" y="447463"/>
                  </a:cubicBezTo>
                  <a:cubicBezTo>
                    <a:pt x="1783027" y="579970"/>
                    <a:pt x="1676195" y="699051"/>
                    <a:pt x="1553994" y="801017"/>
                  </a:cubicBezTo>
                  <a:cubicBezTo>
                    <a:pt x="1532010" y="819199"/>
                    <a:pt x="1508209" y="839033"/>
                    <a:pt x="1501432" y="867133"/>
                  </a:cubicBezTo>
                  <a:cubicBezTo>
                    <a:pt x="1489201" y="917546"/>
                    <a:pt x="1539614" y="962670"/>
                    <a:pt x="1589532" y="975067"/>
                  </a:cubicBezTo>
                  <a:cubicBezTo>
                    <a:pt x="1645895" y="989116"/>
                    <a:pt x="1705234" y="978703"/>
                    <a:pt x="1763085" y="981017"/>
                  </a:cubicBezTo>
                  <a:cubicBezTo>
                    <a:pt x="1820937" y="983331"/>
                    <a:pt x="1885399" y="1003827"/>
                    <a:pt x="1911846" y="1056389"/>
                  </a:cubicBezTo>
                  <a:cubicBezTo>
                    <a:pt x="1948044" y="1129447"/>
                    <a:pt x="1891185" y="1213413"/>
                    <a:pt x="1833168" y="1269943"/>
                  </a:cubicBezTo>
                  <a:cubicBezTo>
                    <a:pt x="1716994" y="1383298"/>
                    <a:pt x="1582192" y="1475831"/>
                    <a:pt x="1434656" y="1543496"/>
                  </a:cubicBezTo>
                  <a:cubicBezTo>
                    <a:pt x="1381928" y="1567629"/>
                    <a:pt x="1326061" y="1589447"/>
                    <a:pt x="1285894" y="1631100"/>
                  </a:cubicBezTo>
                  <a:cubicBezTo>
                    <a:pt x="1245729" y="1672752"/>
                    <a:pt x="1223911" y="1740852"/>
                    <a:pt x="1254325" y="1790769"/>
                  </a:cubicBezTo>
                  <a:cubicBezTo>
                    <a:pt x="1284738" y="1840686"/>
                    <a:pt x="1353498" y="1852091"/>
                    <a:pt x="1410027" y="1837050"/>
                  </a:cubicBezTo>
                  <a:cubicBezTo>
                    <a:pt x="1466556" y="1822009"/>
                    <a:pt x="1514490" y="1787463"/>
                    <a:pt x="1567052" y="1762670"/>
                  </a:cubicBezTo>
                  <a:cubicBezTo>
                    <a:pt x="1666225" y="1716389"/>
                    <a:pt x="1796804" y="1713083"/>
                    <a:pt x="1868539" y="1795728"/>
                  </a:cubicBezTo>
                  <a:cubicBezTo>
                    <a:pt x="1915813" y="1849943"/>
                    <a:pt x="1925730" y="1929942"/>
                    <a:pt x="1909532" y="2000190"/>
                  </a:cubicBezTo>
                  <a:cubicBezTo>
                    <a:pt x="1893332" y="2070438"/>
                    <a:pt x="1854159" y="2132422"/>
                    <a:pt x="1812010" y="2191265"/>
                  </a:cubicBezTo>
                  <a:cubicBezTo>
                    <a:pt x="1664407" y="2394405"/>
                    <a:pt x="1468374" y="2564157"/>
                    <a:pt x="1239614" y="2663992"/>
                  </a:cubicBezTo>
                  <a:cubicBezTo>
                    <a:pt x="1010854" y="2763827"/>
                    <a:pt x="794821" y="2803001"/>
                    <a:pt x="554489" y="2735728"/>
                  </a:cubicBezTo>
                </a:path>
              </a:pathLst>
            </a:custGeom>
            <a:solidFill>
              <a:srgbClr val="C5E0B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9"/>
            <p:cNvSpPr/>
            <p:nvPr/>
          </p:nvSpPr>
          <p:spPr>
            <a:xfrm>
              <a:off x="10564955" y="3882534"/>
              <a:ext cx="1215746" cy="2461892"/>
            </a:xfrm>
            <a:custGeom>
              <a:rect b="b" l="l" r="r" t="t"/>
              <a:pathLst>
                <a:path extrusionOk="0" h="2397851" w="1186776">
                  <a:moveTo>
                    <a:pt x="0" y="2394711"/>
                  </a:moveTo>
                  <a:cubicBezTo>
                    <a:pt x="54860" y="2146987"/>
                    <a:pt x="123899" y="1902618"/>
                    <a:pt x="206777" y="1662810"/>
                  </a:cubicBezTo>
                  <a:lnTo>
                    <a:pt x="270744" y="1473719"/>
                  </a:lnTo>
                  <a:cubicBezTo>
                    <a:pt x="291900" y="1411736"/>
                    <a:pt x="312892" y="1350083"/>
                    <a:pt x="336860" y="1291901"/>
                  </a:cubicBezTo>
                  <a:cubicBezTo>
                    <a:pt x="383615" y="1178866"/>
                    <a:pt x="436588" y="1068504"/>
                    <a:pt x="495537" y="961322"/>
                  </a:cubicBezTo>
                  <a:cubicBezTo>
                    <a:pt x="551075" y="858678"/>
                    <a:pt x="607604" y="762975"/>
                    <a:pt x="660826" y="674545"/>
                  </a:cubicBezTo>
                  <a:cubicBezTo>
                    <a:pt x="714050" y="586116"/>
                    <a:pt x="766115" y="504132"/>
                    <a:pt x="816364" y="431571"/>
                  </a:cubicBezTo>
                  <a:cubicBezTo>
                    <a:pt x="894941" y="316737"/>
                    <a:pt x="982546" y="208350"/>
                    <a:pt x="1078347" y="107439"/>
                  </a:cubicBezTo>
                  <a:cubicBezTo>
                    <a:pt x="1111405" y="71735"/>
                    <a:pt x="1139339" y="44793"/>
                    <a:pt x="1158017" y="26942"/>
                  </a:cubicBezTo>
                  <a:lnTo>
                    <a:pt x="1179339" y="6611"/>
                  </a:lnTo>
                  <a:cubicBezTo>
                    <a:pt x="1181646" y="4221"/>
                    <a:pt x="1184133" y="2011"/>
                    <a:pt x="1186777" y="0"/>
                  </a:cubicBezTo>
                  <a:cubicBezTo>
                    <a:pt x="1186777" y="0"/>
                    <a:pt x="1184793" y="2810"/>
                    <a:pt x="1180166" y="7603"/>
                  </a:cubicBezTo>
                  <a:lnTo>
                    <a:pt x="1159835" y="28926"/>
                  </a:lnTo>
                  <a:cubicBezTo>
                    <a:pt x="1141819" y="47438"/>
                    <a:pt x="1115372" y="74876"/>
                    <a:pt x="1082148" y="111570"/>
                  </a:cubicBezTo>
                  <a:cubicBezTo>
                    <a:pt x="988132" y="213648"/>
                    <a:pt x="901938" y="322661"/>
                    <a:pt x="824298" y="437686"/>
                  </a:cubicBezTo>
                  <a:cubicBezTo>
                    <a:pt x="774711" y="510248"/>
                    <a:pt x="723637" y="592232"/>
                    <a:pt x="670579" y="680992"/>
                  </a:cubicBezTo>
                  <a:cubicBezTo>
                    <a:pt x="617520" y="769752"/>
                    <a:pt x="561487" y="865455"/>
                    <a:pt x="506447" y="967934"/>
                  </a:cubicBezTo>
                  <a:cubicBezTo>
                    <a:pt x="447977" y="1074764"/>
                    <a:pt x="395445" y="1184738"/>
                    <a:pt x="349091" y="1297355"/>
                  </a:cubicBezTo>
                  <a:cubicBezTo>
                    <a:pt x="324958" y="1356033"/>
                    <a:pt x="304297" y="1417025"/>
                    <a:pt x="282975" y="1479173"/>
                  </a:cubicBezTo>
                  <a:lnTo>
                    <a:pt x="219505" y="1667438"/>
                  </a:lnTo>
                  <a:cubicBezTo>
                    <a:pt x="136805" y="1906854"/>
                    <a:pt x="67551" y="2150706"/>
                    <a:pt x="12067" y="239785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9"/>
            <p:cNvSpPr/>
            <p:nvPr/>
          </p:nvSpPr>
          <p:spPr>
            <a:xfrm>
              <a:off x="10738851" y="4383329"/>
              <a:ext cx="175249" cy="824422"/>
            </a:xfrm>
            <a:custGeom>
              <a:rect b="b" l="l" r="r" t="t"/>
              <a:pathLst>
                <a:path extrusionOk="0" h="802976" w="171073">
                  <a:moveTo>
                    <a:pt x="171074" y="802976"/>
                  </a:moveTo>
                  <a:cubicBezTo>
                    <a:pt x="166795" y="793040"/>
                    <a:pt x="163581" y="782679"/>
                    <a:pt x="161487" y="772067"/>
                  </a:cubicBezTo>
                  <a:cubicBezTo>
                    <a:pt x="156033" y="752067"/>
                    <a:pt x="149090" y="722480"/>
                    <a:pt x="140991" y="686447"/>
                  </a:cubicBezTo>
                  <a:cubicBezTo>
                    <a:pt x="124462" y="613720"/>
                    <a:pt x="105950" y="512728"/>
                    <a:pt x="85454" y="401157"/>
                  </a:cubicBezTo>
                  <a:cubicBezTo>
                    <a:pt x="64959" y="289587"/>
                    <a:pt x="44793" y="189256"/>
                    <a:pt x="27603" y="117025"/>
                  </a:cubicBezTo>
                  <a:cubicBezTo>
                    <a:pt x="19173" y="80992"/>
                    <a:pt x="11074" y="51736"/>
                    <a:pt x="6776" y="31736"/>
                  </a:cubicBezTo>
                  <a:cubicBezTo>
                    <a:pt x="3462" y="21410"/>
                    <a:pt x="1191" y="10779"/>
                    <a:pt x="0" y="0"/>
                  </a:cubicBezTo>
                  <a:cubicBezTo>
                    <a:pt x="5126" y="9510"/>
                    <a:pt x="9068" y="19613"/>
                    <a:pt x="11736" y="30083"/>
                  </a:cubicBezTo>
                  <a:cubicBezTo>
                    <a:pt x="18512" y="49753"/>
                    <a:pt x="27272" y="78678"/>
                    <a:pt x="36859" y="114711"/>
                  </a:cubicBezTo>
                  <a:cubicBezTo>
                    <a:pt x="56529" y="186447"/>
                    <a:pt x="78512" y="287108"/>
                    <a:pt x="98843" y="398678"/>
                  </a:cubicBezTo>
                  <a:lnTo>
                    <a:pt x="150413" y="683802"/>
                  </a:lnTo>
                  <a:cubicBezTo>
                    <a:pt x="156859" y="718182"/>
                    <a:pt x="162314" y="747108"/>
                    <a:pt x="166942" y="770249"/>
                  </a:cubicBezTo>
                  <a:cubicBezTo>
                    <a:pt x="169618" y="780954"/>
                    <a:pt x="171005" y="791941"/>
                    <a:pt x="171074" y="802976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9"/>
            <p:cNvSpPr/>
            <p:nvPr/>
          </p:nvSpPr>
          <p:spPr>
            <a:xfrm>
              <a:off x="10914101" y="4949545"/>
              <a:ext cx="957358" cy="258035"/>
            </a:xfrm>
            <a:custGeom>
              <a:rect b="b" l="l" r="r" t="t"/>
              <a:pathLst>
                <a:path extrusionOk="0" h="251323" w="934545">
                  <a:moveTo>
                    <a:pt x="934545" y="84"/>
                  </a:moveTo>
                  <a:cubicBezTo>
                    <a:pt x="922311" y="3782"/>
                    <a:pt x="909745" y="6274"/>
                    <a:pt x="897024" y="7522"/>
                  </a:cubicBezTo>
                  <a:cubicBezTo>
                    <a:pt x="872893" y="11654"/>
                    <a:pt x="837851" y="17274"/>
                    <a:pt x="794877" y="25703"/>
                  </a:cubicBezTo>
                  <a:cubicBezTo>
                    <a:pt x="708760" y="42232"/>
                    <a:pt x="590578" y="68348"/>
                    <a:pt x="461487" y="103390"/>
                  </a:cubicBezTo>
                  <a:cubicBezTo>
                    <a:pt x="332396" y="138431"/>
                    <a:pt x="216859" y="175291"/>
                    <a:pt x="134215" y="204216"/>
                  </a:cubicBezTo>
                  <a:cubicBezTo>
                    <a:pt x="92727" y="218596"/>
                    <a:pt x="59339" y="230993"/>
                    <a:pt x="36364" y="239423"/>
                  </a:cubicBezTo>
                  <a:cubicBezTo>
                    <a:pt x="24631" y="244489"/>
                    <a:pt x="12458" y="248473"/>
                    <a:pt x="0" y="251324"/>
                  </a:cubicBezTo>
                  <a:cubicBezTo>
                    <a:pt x="10953" y="244817"/>
                    <a:pt x="22458" y="239286"/>
                    <a:pt x="34380" y="234795"/>
                  </a:cubicBezTo>
                  <a:cubicBezTo>
                    <a:pt x="56860" y="224712"/>
                    <a:pt x="89752" y="210993"/>
                    <a:pt x="130909" y="195456"/>
                  </a:cubicBezTo>
                  <a:cubicBezTo>
                    <a:pt x="213553" y="164051"/>
                    <a:pt x="329256" y="125538"/>
                    <a:pt x="457851" y="90332"/>
                  </a:cubicBezTo>
                  <a:cubicBezTo>
                    <a:pt x="568305" y="60029"/>
                    <a:pt x="680243" y="35424"/>
                    <a:pt x="793223" y="16613"/>
                  </a:cubicBezTo>
                  <a:cubicBezTo>
                    <a:pt x="836529" y="9505"/>
                    <a:pt x="871901" y="5208"/>
                    <a:pt x="896363" y="2728"/>
                  </a:cubicBezTo>
                  <a:cubicBezTo>
                    <a:pt x="908973" y="594"/>
                    <a:pt x="921762" y="-291"/>
                    <a:pt x="934545" y="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9"/>
            <p:cNvSpPr/>
            <p:nvPr/>
          </p:nvSpPr>
          <p:spPr>
            <a:xfrm>
              <a:off x="9989252" y="5117468"/>
              <a:ext cx="586030" cy="1205236"/>
            </a:xfrm>
            <a:custGeom>
              <a:rect b="b" l="l" r="r" t="t"/>
              <a:pathLst>
                <a:path extrusionOk="0" h="1173884" w="572065">
                  <a:moveTo>
                    <a:pt x="572066" y="1173884"/>
                  </a:moveTo>
                  <a:cubicBezTo>
                    <a:pt x="569052" y="1170582"/>
                    <a:pt x="566545" y="1166850"/>
                    <a:pt x="564628" y="1162810"/>
                  </a:cubicBezTo>
                  <a:cubicBezTo>
                    <a:pt x="559669" y="1153884"/>
                    <a:pt x="553388" y="1142975"/>
                    <a:pt x="545786" y="1129752"/>
                  </a:cubicBezTo>
                  <a:cubicBezTo>
                    <a:pt x="529257" y="1100992"/>
                    <a:pt x="507107" y="1058678"/>
                    <a:pt x="479670" y="1006116"/>
                  </a:cubicBezTo>
                  <a:cubicBezTo>
                    <a:pt x="425454" y="900991"/>
                    <a:pt x="355041" y="753554"/>
                    <a:pt x="279669" y="589752"/>
                  </a:cubicBezTo>
                  <a:cubicBezTo>
                    <a:pt x="204297" y="425950"/>
                    <a:pt x="135207" y="278016"/>
                    <a:pt x="83305" y="172066"/>
                  </a:cubicBezTo>
                  <a:lnTo>
                    <a:pt x="21487" y="46611"/>
                  </a:lnTo>
                  <a:cubicBezTo>
                    <a:pt x="14711" y="32892"/>
                    <a:pt x="9256" y="21653"/>
                    <a:pt x="4958" y="12397"/>
                  </a:cubicBezTo>
                  <a:cubicBezTo>
                    <a:pt x="2731" y="8518"/>
                    <a:pt x="1062" y="4345"/>
                    <a:pt x="0" y="0"/>
                  </a:cubicBezTo>
                  <a:cubicBezTo>
                    <a:pt x="2812" y="3422"/>
                    <a:pt x="5250" y="7135"/>
                    <a:pt x="7273" y="11075"/>
                  </a:cubicBezTo>
                  <a:lnTo>
                    <a:pt x="26281" y="44132"/>
                  </a:lnTo>
                  <a:cubicBezTo>
                    <a:pt x="42810" y="72892"/>
                    <a:pt x="64959" y="115041"/>
                    <a:pt x="92397" y="167603"/>
                  </a:cubicBezTo>
                  <a:cubicBezTo>
                    <a:pt x="146612" y="272727"/>
                    <a:pt x="217025" y="420165"/>
                    <a:pt x="292397" y="583967"/>
                  </a:cubicBezTo>
                  <a:cubicBezTo>
                    <a:pt x="367769" y="747768"/>
                    <a:pt x="436694" y="895702"/>
                    <a:pt x="488760" y="1001818"/>
                  </a:cubicBezTo>
                  <a:cubicBezTo>
                    <a:pt x="514215" y="1053223"/>
                    <a:pt x="535041" y="1095702"/>
                    <a:pt x="550579" y="1127107"/>
                  </a:cubicBezTo>
                  <a:cubicBezTo>
                    <a:pt x="557355" y="1140826"/>
                    <a:pt x="562810" y="1152066"/>
                    <a:pt x="567107" y="1161322"/>
                  </a:cubicBezTo>
                  <a:cubicBezTo>
                    <a:pt x="569349" y="1165253"/>
                    <a:pt x="571019" y="1169482"/>
                    <a:pt x="572066" y="117388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9"/>
            <p:cNvSpPr/>
            <p:nvPr/>
          </p:nvSpPr>
          <p:spPr>
            <a:xfrm>
              <a:off x="10574606" y="5804769"/>
              <a:ext cx="1259094" cy="517256"/>
            </a:xfrm>
            <a:custGeom>
              <a:rect b="b" l="l" r="r" t="t"/>
              <a:pathLst>
                <a:path extrusionOk="0" h="503801" w="1229091">
                  <a:moveTo>
                    <a:pt x="1229091" y="0"/>
                  </a:moveTo>
                  <a:cubicBezTo>
                    <a:pt x="1225336" y="2528"/>
                    <a:pt x="1221283" y="4583"/>
                    <a:pt x="1217025" y="6116"/>
                  </a:cubicBezTo>
                  <a:lnTo>
                    <a:pt x="1181322" y="21322"/>
                  </a:lnTo>
                  <a:lnTo>
                    <a:pt x="1049091" y="75537"/>
                  </a:lnTo>
                  <a:cubicBezTo>
                    <a:pt x="938017" y="121322"/>
                    <a:pt x="784628" y="186446"/>
                    <a:pt x="616860" y="258512"/>
                  </a:cubicBezTo>
                  <a:cubicBezTo>
                    <a:pt x="449091" y="330579"/>
                    <a:pt x="294876" y="394545"/>
                    <a:pt x="182810" y="438017"/>
                  </a:cubicBezTo>
                  <a:cubicBezTo>
                    <a:pt x="126777" y="459834"/>
                    <a:pt x="81322" y="477025"/>
                    <a:pt x="49587" y="487603"/>
                  </a:cubicBezTo>
                  <a:lnTo>
                    <a:pt x="13057" y="500330"/>
                  </a:lnTo>
                  <a:cubicBezTo>
                    <a:pt x="8912" y="502161"/>
                    <a:pt x="4507" y="503332"/>
                    <a:pt x="0" y="503801"/>
                  </a:cubicBezTo>
                  <a:cubicBezTo>
                    <a:pt x="3802" y="501355"/>
                    <a:pt x="7846" y="499306"/>
                    <a:pt x="12066" y="497686"/>
                  </a:cubicBezTo>
                  <a:lnTo>
                    <a:pt x="47769" y="482644"/>
                  </a:lnTo>
                  <a:lnTo>
                    <a:pt x="180000" y="428264"/>
                  </a:lnTo>
                  <a:cubicBezTo>
                    <a:pt x="290909" y="382479"/>
                    <a:pt x="443636" y="317355"/>
                    <a:pt x="612231" y="245289"/>
                  </a:cubicBezTo>
                  <a:cubicBezTo>
                    <a:pt x="780826" y="173223"/>
                    <a:pt x="934215" y="109421"/>
                    <a:pt x="1046281" y="65785"/>
                  </a:cubicBezTo>
                  <a:cubicBezTo>
                    <a:pt x="1102314" y="43967"/>
                    <a:pt x="1147769" y="26777"/>
                    <a:pt x="1178512" y="16198"/>
                  </a:cubicBezTo>
                  <a:lnTo>
                    <a:pt x="1215207" y="3471"/>
                  </a:lnTo>
                  <a:cubicBezTo>
                    <a:pt x="1219649" y="1668"/>
                    <a:pt x="1224323" y="499"/>
                    <a:pt x="122909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Custom Layout">
  <p:cSld name="5_Custom Layou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0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0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fmla="val 20887794" name="adj1"/>
              <a:gd fmla="val 16988131" name="adj2"/>
            </a:avLst>
          </a:prstGeom>
          <a:noFill/>
          <a:ln cap="flat" cmpd="sng" w="31750">
            <a:solidFill>
              <a:srgbClr val="0062C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" name="Google Shape;69;p40"/>
          <p:cNvGrpSpPr/>
          <p:nvPr/>
        </p:nvGrpSpPr>
        <p:grpSpPr>
          <a:xfrm>
            <a:off x="10538365" y="5070499"/>
            <a:ext cx="1097280" cy="1422802"/>
            <a:chOff x="10464545" y="2801631"/>
            <a:chExt cx="897471" cy="1163717"/>
          </a:xfrm>
        </p:grpSpPr>
        <p:sp>
          <p:nvSpPr>
            <p:cNvPr id="70" name="Google Shape;70;p40"/>
            <p:cNvSpPr/>
            <p:nvPr/>
          </p:nvSpPr>
          <p:spPr>
            <a:xfrm>
              <a:off x="10892555" y="2801631"/>
              <a:ext cx="439112" cy="640351"/>
            </a:xfrm>
            <a:custGeom>
              <a:rect b="b" l="l" r="r" t="t"/>
              <a:pathLst>
                <a:path extrusionOk="0" h="623694" w="428648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40"/>
            <p:cNvSpPr/>
            <p:nvPr/>
          </p:nvSpPr>
          <p:spPr>
            <a:xfrm>
              <a:off x="10916979" y="3543910"/>
              <a:ext cx="445037" cy="245407"/>
            </a:xfrm>
            <a:custGeom>
              <a:rect b="b" l="l" r="r" t="t"/>
              <a:pathLst>
                <a:path extrusionOk="0" h="239023" w="434432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40"/>
            <p:cNvSpPr/>
            <p:nvPr/>
          </p:nvSpPr>
          <p:spPr>
            <a:xfrm>
              <a:off x="10652326" y="3657649"/>
              <a:ext cx="522703" cy="240666"/>
            </a:xfrm>
            <a:custGeom>
              <a:rect b="b" l="l" r="r" t="t"/>
              <a:pathLst>
                <a:path extrusionOk="0" h="234406" w="510247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40"/>
            <p:cNvSpPr/>
            <p:nvPr/>
          </p:nvSpPr>
          <p:spPr>
            <a:xfrm>
              <a:off x="10610671" y="2976825"/>
              <a:ext cx="551319" cy="988523"/>
            </a:xfrm>
            <a:custGeom>
              <a:rect b="b" l="l" r="r" t="t"/>
              <a:pathLst>
                <a:path extrusionOk="0" h="962809" w="538182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40"/>
            <p:cNvSpPr/>
            <p:nvPr/>
          </p:nvSpPr>
          <p:spPr>
            <a:xfrm>
              <a:off x="10464545" y="3157542"/>
              <a:ext cx="292355" cy="509298"/>
            </a:xfrm>
            <a:custGeom>
              <a:rect b="b" l="l" r="r" t="t"/>
              <a:pathLst>
                <a:path extrusionOk="0" h="496050" w="285388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B3C6E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40"/>
            <p:cNvSpPr/>
            <p:nvPr/>
          </p:nvSpPr>
          <p:spPr>
            <a:xfrm>
              <a:off x="10604406" y="3325396"/>
              <a:ext cx="139790" cy="546644"/>
            </a:xfrm>
            <a:custGeom>
              <a:rect b="b" l="l" r="r" t="t"/>
              <a:pathLst>
                <a:path extrusionOk="0" h="532424" w="136459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_Custom Layout">
  <p:cSld name="17_Custom Layou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1"/>
          <p:cNvSpPr txBox="1"/>
          <p:nvPr>
            <p:ph type="title"/>
          </p:nvPr>
        </p:nvSpPr>
        <p:spPr>
          <a:xfrm>
            <a:off x="1000125" y="79733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33E6F"/>
              </a:buClr>
              <a:buSzPts val="3600"/>
              <a:buFont typeface="Arial"/>
              <a:buNone/>
              <a:defRPr b="1" sz="3600">
                <a:solidFill>
                  <a:srgbClr val="233E6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78" name="Google Shape;78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9" name="Google Shape;79;p41"/>
          <p:cNvGrpSpPr/>
          <p:nvPr/>
        </p:nvGrpSpPr>
        <p:grpSpPr>
          <a:xfrm>
            <a:off x="8305133" y="0"/>
            <a:ext cx="3095434" cy="609885"/>
            <a:chOff x="5605557" y="1027906"/>
            <a:chExt cx="3095434" cy="609885"/>
          </a:xfrm>
        </p:grpSpPr>
        <p:sp>
          <p:nvSpPr>
            <p:cNvPr id="80" name="Google Shape;80;p41"/>
            <p:cNvSpPr/>
            <p:nvPr/>
          </p:nvSpPr>
          <p:spPr>
            <a:xfrm>
              <a:off x="5821870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41"/>
            <p:cNvSpPr/>
            <p:nvPr/>
          </p:nvSpPr>
          <p:spPr>
            <a:xfrm>
              <a:off x="5605653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243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41"/>
            <p:cNvSpPr/>
            <p:nvPr/>
          </p:nvSpPr>
          <p:spPr>
            <a:xfrm>
              <a:off x="5766720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41"/>
            <p:cNvSpPr/>
            <p:nvPr/>
          </p:nvSpPr>
          <p:spPr>
            <a:xfrm>
              <a:off x="5605557" y="1598739"/>
              <a:ext cx="442150" cy="39052"/>
            </a:xfrm>
            <a:custGeom>
              <a:rect b="b" l="l" r="r" t="t"/>
              <a:pathLst>
                <a:path extrusionOk="0" h="39052" w="442150">
                  <a:moveTo>
                    <a:pt x="442150" y="0"/>
                  </a:moveTo>
                  <a:lnTo>
                    <a:pt x="424339" y="39052"/>
                  </a:lnTo>
                  <a:lnTo>
                    <a:pt x="17812" y="39052"/>
                  </a:lnTo>
                  <a:lnTo>
                    <a:pt x="0" y="0"/>
                  </a:lnTo>
                  <a:lnTo>
                    <a:pt x="442150" y="0"/>
                  </a:lnTo>
                  <a:close/>
                </a:path>
              </a:pathLst>
            </a:custGeom>
            <a:solidFill>
              <a:srgbClr val="FF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41"/>
            <p:cNvSpPr/>
            <p:nvPr/>
          </p:nvSpPr>
          <p:spPr>
            <a:xfrm>
              <a:off x="6706362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41"/>
            <p:cNvSpPr/>
            <p:nvPr/>
          </p:nvSpPr>
          <p:spPr>
            <a:xfrm>
              <a:off x="6490049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7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41"/>
            <p:cNvSpPr/>
            <p:nvPr/>
          </p:nvSpPr>
          <p:spPr>
            <a:xfrm>
              <a:off x="6651116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41"/>
            <p:cNvSpPr/>
            <p:nvPr/>
          </p:nvSpPr>
          <p:spPr>
            <a:xfrm>
              <a:off x="6490049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7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41"/>
            <p:cNvSpPr/>
            <p:nvPr/>
          </p:nvSpPr>
          <p:spPr>
            <a:xfrm>
              <a:off x="7590758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41"/>
            <p:cNvSpPr/>
            <p:nvPr/>
          </p:nvSpPr>
          <p:spPr>
            <a:xfrm>
              <a:off x="7374445" y="1478914"/>
              <a:ext cx="442055" cy="158877"/>
            </a:xfrm>
            <a:custGeom>
              <a:rect b="b" l="l" r="r" t="t"/>
              <a:pathLst>
                <a:path extrusionOk="0" h="158877" w="442055">
                  <a:moveTo>
                    <a:pt x="442055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069" y="0"/>
                  </a:lnTo>
                  <a:lnTo>
                    <a:pt x="268986" y="0"/>
                  </a:lnTo>
                  <a:lnTo>
                    <a:pt x="442055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41"/>
            <p:cNvSpPr/>
            <p:nvPr/>
          </p:nvSpPr>
          <p:spPr>
            <a:xfrm>
              <a:off x="7535513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02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41"/>
            <p:cNvSpPr/>
            <p:nvPr/>
          </p:nvSpPr>
          <p:spPr>
            <a:xfrm>
              <a:off x="7374445" y="1598739"/>
              <a:ext cx="442055" cy="39052"/>
            </a:xfrm>
            <a:custGeom>
              <a:rect b="b" l="l" r="r" t="t"/>
              <a:pathLst>
                <a:path extrusionOk="0" h="39052" w="442055">
                  <a:moveTo>
                    <a:pt x="442055" y="0"/>
                  </a:moveTo>
                  <a:lnTo>
                    <a:pt x="424244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41"/>
            <p:cNvSpPr/>
            <p:nvPr/>
          </p:nvSpPr>
          <p:spPr>
            <a:xfrm>
              <a:off x="8475154" y="1027906"/>
              <a:ext cx="9525" cy="357759"/>
            </a:xfrm>
            <a:custGeom>
              <a:rect b="b" l="l" r="r" t="t"/>
              <a:pathLst>
                <a:path extrusionOk="0" h="357759" w="9525">
                  <a:moveTo>
                    <a:pt x="0" y="0"/>
                  </a:moveTo>
                  <a:lnTo>
                    <a:pt x="9525" y="0"/>
                  </a:lnTo>
                  <a:lnTo>
                    <a:pt x="9525" y="357759"/>
                  </a:lnTo>
                  <a:lnTo>
                    <a:pt x="0" y="357759"/>
                  </a:lnTo>
                  <a:close/>
                </a:path>
              </a:pathLst>
            </a:custGeom>
            <a:solidFill>
              <a:srgbClr val="C7C7C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41"/>
            <p:cNvSpPr/>
            <p:nvPr/>
          </p:nvSpPr>
          <p:spPr>
            <a:xfrm>
              <a:off x="8258841" y="1478914"/>
              <a:ext cx="442150" cy="158877"/>
            </a:xfrm>
            <a:custGeom>
              <a:rect b="b" l="l" r="r" t="t"/>
              <a:pathLst>
                <a:path extrusionOk="0" h="158877" w="442150">
                  <a:moveTo>
                    <a:pt x="442150" y="119729"/>
                  </a:moveTo>
                  <a:lnTo>
                    <a:pt x="424339" y="158877"/>
                  </a:lnTo>
                  <a:lnTo>
                    <a:pt x="17716" y="158877"/>
                  </a:lnTo>
                  <a:lnTo>
                    <a:pt x="0" y="119729"/>
                  </a:lnTo>
                  <a:lnTo>
                    <a:pt x="173164" y="0"/>
                  </a:lnTo>
                  <a:lnTo>
                    <a:pt x="268986" y="0"/>
                  </a:lnTo>
                  <a:lnTo>
                    <a:pt x="442150" y="11972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41"/>
            <p:cNvSpPr/>
            <p:nvPr/>
          </p:nvSpPr>
          <p:spPr>
            <a:xfrm>
              <a:off x="8419909" y="1363471"/>
              <a:ext cx="119919" cy="115442"/>
            </a:xfrm>
            <a:custGeom>
              <a:rect b="b" l="l" r="r" t="t"/>
              <a:pathLst>
                <a:path extrusionOk="0" h="115442" w="119919">
                  <a:moveTo>
                    <a:pt x="119920" y="0"/>
                  </a:moveTo>
                  <a:lnTo>
                    <a:pt x="107918" y="115443"/>
                  </a:lnTo>
                  <a:lnTo>
                    <a:pt x="12097" y="115443"/>
                  </a:lnTo>
                  <a:lnTo>
                    <a:pt x="0" y="0"/>
                  </a:lnTo>
                  <a:lnTo>
                    <a:pt x="119920" y="0"/>
                  </a:lnTo>
                  <a:close/>
                </a:path>
              </a:pathLst>
            </a:custGeom>
            <a:solidFill>
              <a:srgbClr val="DBDBD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41"/>
            <p:cNvSpPr/>
            <p:nvPr/>
          </p:nvSpPr>
          <p:spPr>
            <a:xfrm>
              <a:off x="8258841" y="1598739"/>
              <a:ext cx="442054" cy="39052"/>
            </a:xfrm>
            <a:custGeom>
              <a:rect b="b" l="l" r="r" t="t"/>
              <a:pathLst>
                <a:path extrusionOk="0" h="39052" w="442054">
                  <a:moveTo>
                    <a:pt x="442055" y="0"/>
                  </a:moveTo>
                  <a:lnTo>
                    <a:pt x="424339" y="39052"/>
                  </a:lnTo>
                  <a:lnTo>
                    <a:pt x="17716" y="39052"/>
                  </a:lnTo>
                  <a:lnTo>
                    <a:pt x="0" y="0"/>
                  </a:lnTo>
                  <a:lnTo>
                    <a:pt x="442055" y="0"/>
                  </a:lnTo>
                  <a:close/>
                </a:path>
              </a:pathLst>
            </a:custGeom>
            <a:solidFill>
              <a:srgbClr val="FF616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" name="Google Shape;96;p41"/>
          <p:cNvGrpSpPr/>
          <p:nvPr/>
        </p:nvGrpSpPr>
        <p:grpSpPr>
          <a:xfrm>
            <a:off x="219892" y="5714534"/>
            <a:ext cx="822960" cy="1016466"/>
            <a:chOff x="207076" y="3568667"/>
            <a:chExt cx="2476689" cy="3059048"/>
          </a:xfrm>
        </p:grpSpPr>
        <p:sp>
          <p:nvSpPr>
            <p:cNvPr id="97" name="Google Shape;97;p41"/>
            <p:cNvSpPr/>
            <p:nvPr/>
          </p:nvSpPr>
          <p:spPr>
            <a:xfrm>
              <a:off x="2424114" y="5988112"/>
              <a:ext cx="259651" cy="115442"/>
            </a:xfrm>
            <a:custGeom>
              <a:rect b="b" l="l" r="r" t="t"/>
              <a:pathLst>
                <a:path extrusionOk="0" h="115442" w="259651">
                  <a:moveTo>
                    <a:pt x="256985" y="111252"/>
                  </a:moveTo>
                  <a:lnTo>
                    <a:pt x="132017" y="113824"/>
                  </a:lnTo>
                  <a:lnTo>
                    <a:pt x="68580" y="114967"/>
                  </a:lnTo>
                  <a:cubicBezTo>
                    <a:pt x="47340" y="114967"/>
                    <a:pt x="26004" y="114967"/>
                    <a:pt x="4763" y="115443"/>
                  </a:cubicBezTo>
                  <a:lnTo>
                    <a:pt x="571" y="115443"/>
                  </a:lnTo>
                  <a:lnTo>
                    <a:pt x="571" y="111252"/>
                  </a:lnTo>
                  <a:lnTo>
                    <a:pt x="0" y="4858"/>
                  </a:lnTo>
                  <a:lnTo>
                    <a:pt x="0" y="0"/>
                  </a:lnTo>
                  <a:lnTo>
                    <a:pt x="4763" y="0"/>
                  </a:lnTo>
                  <a:lnTo>
                    <a:pt x="130874" y="571"/>
                  </a:lnTo>
                  <a:cubicBezTo>
                    <a:pt x="172974" y="571"/>
                    <a:pt x="214979" y="1619"/>
                    <a:pt x="256985" y="2096"/>
                  </a:cubicBezTo>
                  <a:lnTo>
                    <a:pt x="259652" y="2096"/>
                  </a:lnTo>
                  <a:lnTo>
                    <a:pt x="259652" y="4858"/>
                  </a:lnTo>
                  <a:cubicBezTo>
                    <a:pt x="259652" y="22860"/>
                    <a:pt x="258795" y="40862"/>
                    <a:pt x="258319" y="58674"/>
                  </a:cubicBezTo>
                  <a:close/>
                  <a:moveTo>
                    <a:pt x="256985" y="111252"/>
                  </a:moveTo>
                  <a:lnTo>
                    <a:pt x="255651" y="57341"/>
                  </a:lnTo>
                  <a:cubicBezTo>
                    <a:pt x="255651" y="39624"/>
                    <a:pt x="254604" y="22098"/>
                    <a:pt x="254413" y="4667"/>
                  </a:cubicBezTo>
                  <a:lnTo>
                    <a:pt x="256985" y="7239"/>
                  </a:lnTo>
                  <a:cubicBezTo>
                    <a:pt x="214979" y="7715"/>
                    <a:pt x="172974" y="8763"/>
                    <a:pt x="130874" y="8763"/>
                  </a:cubicBezTo>
                  <a:lnTo>
                    <a:pt x="4763" y="9335"/>
                  </a:lnTo>
                  <a:lnTo>
                    <a:pt x="9525" y="4667"/>
                  </a:lnTo>
                  <a:lnTo>
                    <a:pt x="9525" y="111252"/>
                  </a:lnTo>
                  <a:lnTo>
                    <a:pt x="5239" y="106966"/>
                  </a:lnTo>
                  <a:cubicBezTo>
                    <a:pt x="26004" y="106966"/>
                    <a:pt x="46768" y="106966"/>
                    <a:pt x="67628" y="106966"/>
                  </a:cubicBezTo>
                  <a:lnTo>
                    <a:pt x="130303" y="108109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98" name="Google Shape;98;p41"/>
            <p:cNvGrpSpPr/>
            <p:nvPr/>
          </p:nvGrpSpPr>
          <p:grpSpPr>
            <a:xfrm>
              <a:off x="207076" y="3568667"/>
              <a:ext cx="2350198" cy="3059048"/>
              <a:chOff x="7700010" y="1727803"/>
              <a:chExt cx="2350198" cy="3059048"/>
            </a:xfrm>
          </p:grpSpPr>
          <p:sp>
            <p:nvSpPr>
              <p:cNvPr id="99" name="Google Shape;99;p41"/>
              <p:cNvSpPr/>
              <p:nvPr/>
            </p:nvSpPr>
            <p:spPr>
              <a:xfrm>
                <a:off x="8181403" y="3120453"/>
                <a:ext cx="563689" cy="1666398"/>
              </a:xfrm>
              <a:custGeom>
                <a:rect b="b" l="l" r="r" t="t"/>
                <a:pathLst>
                  <a:path extrusionOk="0" h="1666398" w="563689">
                    <a:moveTo>
                      <a:pt x="59341" y="1666399"/>
                    </a:moveTo>
                    <a:lnTo>
                      <a:pt x="0" y="1666399"/>
                    </a:lnTo>
                    <a:lnTo>
                      <a:pt x="415861" y="0"/>
                    </a:lnTo>
                    <a:lnTo>
                      <a:pt x="563689" y="0"/>
                    </a:lnTo>
                    <a:lnTo>
                      <a:pt x="59341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" name="Google Shape;100;p41"/>
              <p:cNvSpPr/>
              <p:nvPr/>
            </p:nvSpPr>
            <p:spPr>
              <a:xfrm>
                <a:off x="8502300" y="3120453"/>
                <a:ext cx="242792" cy="380618"/>
              </a:xfrm>
              <a:custGeom>
                <a:rect b="b" l="l" r="r" t="t"/>
                <a:pathLst>
                  <a:path extrusionOk="0" h="380618" w="242792">
                    <a:moveTo>
                      <a:pt x="94964" y="0"/>
                    </a:moveTo>
                    <a:lnTo>
                      <a:pt x="242792" y="0"/>
                    </a:lnTo>
                    <a:lnTo>
                      <a:pt x="127635" y="380619"/>
                    </a:lnTo>
                    <a:lnTo>
                      <a:pt x="0" y="380619"/>
                    </a:lnTo>
                    <a:lnTo>
                      <a:pt x="94964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41"/>
              <p:cNvSpPr/>
              <p:nvPr/>
            </p:nvSpPr>
            <p:spPr>
              <a:xfrm>
                <a:off x="8757094" y="3120453"/>
                <a:ext cx="192023" cy="1577911"/>
              </a:xfrm>
              <a:custGeom>
                <a:rect b="b" l="l" r="r" t="t"/>
                <a:pathLst>
                  <a:path extrusionOk="0" h="1577911" w="192023">
                    <a:moveTo>
                      <a:pt x="59341" y="1577912"/>
                    </a:moveTo>
                    <a:lnTo>
                      <a:pt x="0" y="1577912"/>
                    </a:lnTo>
                    <a:lnTo>
                      <a:pt x="44196" y="0"/>
                    </a:lnTo>
                    <a:lnTo>
                      <a:pt x="192024" y="0"/>
                    </a:lnTo>
                    <a:lnTo>
                      <a:pt x="59341" y="1577912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" name="Google Shape;102;p41"/>
              <p:cNvSpPr/>
              <p:nvPr/>
            </p:nvSpPr>
            <p:spPr>
              <a:xfrm>
                <a:off x="8790622" y="3120453"/>
                <a:ext cx="158495" cy="380618"/>
              </a:xfrm>
              <a:custGeom>
                <a:rect b="b" l="l" r="r" t="t"/>
                <a:pathLst>
                  <a:path extrusionOk="0" h="380618" w="158495">
                    <a:moveTo>
                      <a:pt x="10668" y="0"/>
                    </a:moveTo>
                    <a:lnTo>
                      <a:pt x="158496" y="0"/>
                    </a:lnTo>
                    <a:lnTo>
                      <a:pt x="126492" y="380619"/>
                    </a:lnTo>
                    <a:lnTo>
                      <a:pt x="0" y="380619"/>
                    </a:lnTo>
                    <a:lnTo>
                      <a:pt x="10668" y="0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" name="Google Shape;103;p41"/>
              <p:cNvSpPr/>
              <p:nvPr/>
            </p:nvSpPr>
            <p:spPr>
              <a:xfrm>
                <a:off x="8978741" y="3120453"/>
                <a:ext cx="475297" cy="1666398"/>
              </a:xfrm>
              <a:custGeom>
                <a:rect b="b" l="l" r="r" t="t"/>
                <a:pathLst>
                  <a:path extrusionOk="0" h="1666398" w="475297">
                    <a:moveTo>
                      <a:pt x="415957" y="1666399"/>
                    </a:moveTo>
                    <a:lnTo>
                      <a:pt x="475297" y="1666399"/>
                    </a:lnTo>
                    <a:lnTo>
                      <a:pt x="147828" y="0"/>
                    </a:lnTo>
                    <a:lnTo>
                      <a:pt x="0" y="0"/>
                    </a:lnTo>
                    <a:lnTo>
                      <a:pt x="415957" y="1666399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41"/>
              <p:cNvSpPr/>
              <p:nvPr/>
            </p:nvSpPr>
            <p:spPr>
              <a:xfrm>
                <a:off x="8978741" y="3120453"/>
                <a:ext cx="222694" cy="380618"/>
              </a:xfrm>
              <a:custGeom>
                <a:rect b="b" l="l" r="r" t="t"/>
                <a:pathLst>
                  <a:path extrusionOk="0" h="380618" w="222694">
                    <a:moveTo>
                      <a:pt x="222695" y="380619"/>
                    </a:moveTo>
                    <a:lnTo>
                      <a:pt x="94964" y="380619"/>
                    </a:lnTo>
                    <a:lnTo>
                      <a:pt x="0" y="0"/>
                    </a:lnTo>
                    <a:lnTo>
                      <a:pt x="147923" y="0"/>
                    </a:lnTo>
                    <a:lnTo>
                      <a:pt x="222695" y="38061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" name="Google Shape;105;p41"/>
              <p:cNvSpPr/>
              <p:nvPr/>
            </p:nvSpPr>
            <p:spPr>
              <a:xfrm>
                <a:off x="8410003" y="4072953"/>
                <a:ext cx="862964" cy="32575"/>
              </a:xfrm>
              <a:custGeom>
                <a:rect b="b" l="l" r="r" t="t"/>
                <a:pathLst>
                  <a:path extrusionOk="0" h="32575" w="862964">
                    <a:moveTo>
                      <a:pt x="0" y="0"/>
                    </a:moveTo>
                    <a:lnTo>
                      <a:pt x="862965" y="0"/>
                    </a:lnTo>
                    <a:lnTo>
                      <a:pt x="862965" y="32576"/>
                    </a:lnTo>
                    <a:lnTo>
                      <a:pt x="0" y="32576"/>
                    </a:lnTo>
                    <a:close/>
                  </a:path>
                </a:pathLst>
              </a:custGeom>
              <a:solidFill>
                <a:srgbClr val="455A6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" name="Google Shape;106;p41"/>
              <p:cNvSpPr/>
              <p:nvPr/>
            </p:nvSpPr>
            <p:spPr>
              <a:xfrm>
                <a:off x="7780210" y="1792096"/>
                <a:ext cx="2189797" cy="1615820"/>
              </a:xfrm>
              <a:custGeom>
                <a:rect b="b" l="l" r="r" t="t"/>
                <a:pathLst>
                  <a:path extrusionOk="0" h="1615820" w="2189797">
                    <a:moveTo>
                      <a:pt x="0" y="0"/>
                    </a:moveTo>
                    <a:lnTo>
                      <a:pt x="2189798" y="0"/>
                    </a:lnTo>
                    <a:lnTo>
                      <a:pt x="2189798" y="1615821"/>
                    </a:lnTo>
                    <a:lnTo>
                      <a:pt x="0" y="161582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41"/>
              <p:cNvSpPr/>
              <p:nvPr/>
            </p:nvSpPr>
            <p:spPr>
              <a:xfrm>
                <a:off x="7700010" y="1727803"/>
                <a:ext cx="2350198" cy="119729"/>
              </a:xfrm>
              <a:custGeom>
                <a:rect b="b" l="l" r="r" t="t"/>
                <a:pathLst>
                  <a:path extrusionOk="0" h="119729" w="2350198">
                    <a:moveTo>
                      <a:pt x="0" y="0"/>
                    </a:moveTo>
                    <a:lnTo>
                      <a:pt x="2350199" y="0"/>
                    </a:lnTo>
                    <a:lnTo>
                      <a:pt x="2350199" y="119729"/>
                    </a:lnTo>
                    <a:lnTo>
                      <a:pt x="0" y="119729"/>
                    </a:lnTo>
                    <a:close/>
                  </a:path>
                </a:pathLst>
              </a:custGeom>
              <a:solidFill>
                <a:srgbClr val="37474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" name="Google Shape;108;p41"/>
              <p:cNvSpPr/>
              <p:nvPr/>
            </p:nvSpPr>
            <p:spPr>
              <a:xfrm>
                <a:off x="8424672" y="1974786"/>
                <a:ext cx="900874" cy="20002"/>
              </a:xfrm>
              <a:custGeom>
                <a:rect b="b" l="l" r="r" t="t"/>
                <a:pathLst>
                  <a:path extrusionOk="0" h="20002" w="900874">
                    <a:moveTo>
                      <a:pt x="0" y="0"/>
                    </a:moveTo>
                    <a:lnTo>
                      <a:pt x="900875" y="0"/>
                    </a:lnTo>
                    <a:lnTo>
                      <a:pt x="900875" y="20003"/>
                    </a:lnTo>
                    <a:lnTo>
                      <a:pt x="0" y="20003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" name="Google Shape;109;p41"/>
              <p:cNvSpPr/>
              <p:nvPr/>
            </p:nvSpPr>
            <p:spPr>
              <a:xfrm>
                <a:off x="8578691" y="2016505"/>
                <a:ext cx="592836" cy="20002"/>
              </a:xfrm>
              <a:custGeom>
                <a:rect b="b" l="l" r="r" t="t"/>
                <a:pathLst>
                  <a:path extrusionOk="0" h="20002" w="592836">
                    <a:moveTo>
                      <a:pt x="0" y="0"/>
                    </a:moveTo>
                    <a:lnTo>
                      <a:pt x="592836" y="0"/>
                    </a:lnTo>
                    <a:lnTo>
                      <a:pt x="592836" y="20002"/>
                    </a:lnTo>
                    <a:lnTo>
                      <a:pt x="0" y="2000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0" name="Google Shape;110;p41"/>
              <p:cNvSpPr/>
              <p:nvPr/>
            </p:nvSpPr>
            <p:spPr>
              <a:xfrm rot="-5400000">
                <a:off x="8133873" y="2000884"/>
                <a:ext cx="522541" cy="804671"/>
              </a:xfrm>
              <a:custGeom>
                <a:rect b="b" l="l" r="r" t="t"/>
                <a:pathLst>
                  <a:path extrusionOk="0" h="804671" w="522541">
                    <a:moveTo>
                      <a:pt x="0" y="0"/>
                    </a:moveTo>
                    <a:lnTo>
                      <a:pt x="522541" y="0"/>
                    </a:lnTo>
                    <a:lnTo>
                      <a:pt x="522541" y="804672"/>
                    </a:lnTo>
                    <a:lnTo>
                      <a:pt x="0" y="804672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1" name="Google Shape;111;p41"/>
              <p:cNvSpPr/>
              <p:nvPr/>
            </p:nvSpPr>
            <p:spPr>
              <a:xfrm rot="-5400000">
                <a:off x="7818167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2" name="Google Shape;112;p41"/>
              <p:cNvSpPr/>
              <p:nvPr/>
            </p:nvSpPr>
            <p:spPr>
              <a:xfrm rot="-5400000">
                <a:off x="7932181" y="2496708"/>
                <a:ext cx="238791" cy="41338"/>
              </a:xfrm>
              <a:custGeom>
                <a:rect b="b" l="l" r="r" t="t"/>
                <a:pathLst>
                  <a:path extrusionOk="0" h="41338" w="238791">
                    <a:moveTo>
                      <a:pt x="0" y="0"/>
                    </a:moveTo>
                    <a:lnTo>
                      <a:pt x="238792" y="0"/>
                    </a:lnTo>
                    <a:lnTo>
                      <a:pt x="238792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" name="Google Shape;113;p41"/>
              <p:cNvSpPr/>
              <p:nvPr/>
            </p:nvSpPr>
            <p:spPr>
              <a:xfrm rot="-5400000">
                <a:off x="7894462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" name="Google Shape;114;p41"/>
              <p:cNvSpPr/>
              <p:nvPr/>
            </p:nvSpPr>
            <p:spPr>
              <a:xfrm rot="-5400000">
                <a:off x="7943564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" name="Google Shape;115;p41"/>
              <p:cNvSpPr/>
              <p:nvPr/>
            </p:nvSpPr>
            <p:spPr>
              <a:xfrm rot="-5400000">
                <a:off x="7970853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6" name="Google Shape;116;p41"/>
              <p:cNvSpPr/>
              <p:nvPr/>
            </p:nvSpPr>
            <p:spPr>
              <a:xfrm rot="-5400000">
                <a:off x="8055816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7" name="Google Shape;117;p41"/>
              <p:cNvSpPr/>
              <p:nvPr/>
            </p:nvSpPr>
            <p:spPr>
              <a:xfrm rot="-5400000">
                <a:off x="8047148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8" name="Google Shape;118;p41"/>
              <p:cNvSpPr/>
              <p:nvPr/>
            </p:nvSpPr>
            <p:spPr>
              <a:xfrm rot="-5400000">
                <a:off x="8206454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399" y="0"/>
                    </a:lnTo>
                    <a:lnTo>
                      <a:pt x="148399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9" name="Google Shape;119;p41"/>
              <p:cNvSpPr/>
              <p:nvPr/>
            </p:nvSpPr>
            <p:spPr>
              <a:xfrm rot="-5400000">
                <a:off x="8123539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0" name="Google Shape;120;p41"/>
              <p:cNvSpPr/>
              <p:nvPr/>
            </p:nvSpPr>
            <p:spPr>
              <a:xfrm rot="-5400000">
                <a:off x="8155924" y="2415079"/>
                <a:ext cx="402050" cy="41338"/>
              </a:xfrm>
              <a:custGeom>
                <a:rect b="b" l="l" r="r" t="t"/>
                <a:pathLst>
                  <a:path extrusionOk="0" h="41338" w="402050">
                    <a:moveTo>
                      <a:pt x="0" y="0"/>
                    </a:moveTo>
                    <a:lnTo>
                      <a:pt x="402050" y="0"/>
                    </a:lnTo>
                    <a:lnTo>
                      <a:pt x="40205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1" name="Google Shape;121;p41"/>
              <p:cNvSpPr/>
              <p:nvPr/>
            </p:nvSpPr>
            <p:spPr>
              <a:xfrm rot="-5400000">
                <a:off x="819983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41"/>
              <p:cNvSpPr/>
              <p:nvPr/>
            </p:nvSpPr>
            <p:spPr>
              <a:xfrm rot="-5400000">
                <a:off x="8248935" y="2431700"/>
                <a:ext cx="368808" cy="41338"/>
              </a:xfrm>
              <a:custGeom>
                <a:rect b="b" l="l" r="r" t="t"/>
                <a:pathLst>
                  <a:path extrusionOk="0" h="41338" w="368808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41"/>
              <p:cNvSpPr/>
              <p:nvPr/>
            </p:nvSpPr>
            <p:spPr>
              <a:xfrm rot="-5400000">
                <a:off x="8276224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4" name="Google Shape;124;p41"/>
              <p:cNvSpPr/>
              <p:nvPr/>
            </p:nvSpPr>
            <p:spPr>
              <a:xfrm rot="-5400000">
                <a:off x="8361187" y="2467657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41"/>
              <p:cNvSpPr/>
              <p:nvPr/>
            </p:nvSpPr>
            <p:spPr>
              <a:xfrm rot="-5400000">
                <a:off x="835252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41"/>
              <p:cNvSpPr/>
              <p:nvPr/>
            </p:nvSpPr>
            <p:spPr>
              <a:xfrm rot="-5400000">
                <a:off x="8401621" y="2431700"/>
                <a:ext cx="368807" cy="41338"/>
              </a:xfrm>
              <a:custGeom>
                <a:rect b="b" l="l" r="r" t="t"/>
                <a:pathLst>
                  <a:path extrusionOk="0" h="41338" w="368807">
                    <a:moveTo>
                      <a:pt x="0" y="0"/>
                    </a:moveTo>
                    <a:lnTo>
                      <a:pt x="368808" y="0"/>
                    </a:lnTo>
                    <a:lnTo>
                      <a:pt x="368808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41"/>
              <p:cNvSpPr/>
              <p:nvPr/>
            </p:nvSpPr>
            <p:spPr>
              <a:xfrm rot="-5400000">
                <a:off x="8428910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8" name="Google Shape;128;p41"/>
              <p:cNvSpPr/>
              <p:nvPr/>
            </p:nvSpPr>
            <p:spPr>
              <a:xfrm rot="-5400000">
                <a:off x="8588121" y="2541904"/>
                <a:ext cx="148399" cy="41338"/>
              </a:xfrm>
              <a:custGeom>
                <a:rect b="b" l="l" r="r" t="t"/>
                <a:pathLst>
                  <a:path extrusionOk="0" h="41338" w="148399">
                    <a:moveTo>
                      <a:pt x="0" y="0"/>
                    </a:moveTo>
                    <a:lnTo>
                      <a:pt x="148400" y="0"/>
                    </a:lnTo>
                    <a:lnTo>
                      <a:pt x="148400" y="41339"/>
                    </a:lnTo>
                    <a:lnTo>
                      <a:pt x="0" y="4133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9" name="Google Shape;129;p41"/>
              <p:cNvSpPr/>
              <p:nvPr/>
            </p:nvSpPr>
            <p:spPr>
              <a:xfrm rot="-5400000">
                <a:off x="8505205" y="2382599"/>
                <a:ext cx="467010" cy="41338"/>
              </a:xfrm>
              <a:custGeom>
                <a:rect b="b" l="l" r="r" t="t"/>
                <a:pathLst>
                  <a:path extrusionOk="0" h="41338" w="467010">
                    <a:moveTo>
                      <a:pt x="0" y="0"/>
                    </a:moveTo>
                    <a:lnTo>
                      <a:pt x="467011" y="0"/>
                    </a:lnTo>
                    <a:lnTo>
                      <a:pt x="467011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41"/>
              <p:cNvSpPr/>
              <p:nvPr/>
            </p:nvSpPr>
            <p:spPr>
              <a:xfrm rot="-5400000">
                <a:off x="8590264" y="2467562"/>
                <a:ext cx="296894" cy="41338"/>
              </a:xfrm>
              <a:custGeom>
                <a:rect b="b" l="l" r="r" t="t"/>
                <a:pathLst>
                  <a:path extrusionOk="0" h="41338" w="296894">
                    <a:moveTo>
                      <a:pt x="0" y="0"/>
                    </a:moveTo>
                    <a:lnTo>
                      <a:pt x="296894" y="0"/>
                    </a:lnTo>
                    <a:lnTo>
                      <a:pt x="296894" y="41338"/>
                    </a:lnTo>
                    <a:lnTo>
                      <a:pt x="0" y="41338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1" name="Google Shape;131;p41"/>
              <p:cNvSpPr/>
              <p:nvPr/>
            </p:nvSpPr>
            <p:spPr>
              <a:xfrm>
                <a:off x="7993284" y="2724689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2" name="Google Shape;132;p41"/>
              <p:cNvSpPr/>
              <p:nvPr/>
            </p:nvSpPr>
            <p:spPr>
              <a:xfrm>
                <a:off x="8078914" y="2724689"/>
                <a:ext cx="553116" cy="14954"/>
              </a:xfrm>
              <a:custGeom>
                <a:rect b="b" l="l" r="r" t="t"/>
                <a:pathLst>
                  <a:path extrusionOk="0" h="14954" w="553116">
                    <a:moveTo>
                      <a:pt x="0" y="0"/>
                    </a:moveTo>
                    <a:lnTo>
                      <a:pt x="553117" y="0"/>
                    </a:lnTo>
                    <a:lnTo>
                      <a:pt x="553117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3" name="Google Shape;133;p41"/>
              <p:cNvSpPr/>
              <p:nvPr/>
            </p:nvSpPr>
            <p:spPr>
              <a:xfrm>
                <a:off x="8078914" y="2760217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4" name="Google Shape;134;p41"/>
              <p:cNvSpPr/>
              <p:nvPr/>
            </p:nvSpPr>
            <p:spPr>
              <a:xfrm>
                <a:off x="7993284" y="3114833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5" name="Google Shape;135;p41"/>
              <p:cNvSpPr/>
              <p:nvPr/>
            </p:nvSpPr>
            <p:spPr>
              <a:xfrm>
                <a:off x="8078914" y="3114833"/>
                <a:ext cx="272034" cy="14954"/>
              </a:xfrm>
              <a:custGeom>
                <a:rect b="b" l="l" r="r" t="t"/>
                <a:pathLst>
                  <a:path extrusionOk="0" h="14954" w="272034">
                    <a:moveTo>
                      <a:pt x="0" y="0"/>
                    </a:moveTo>
                    <a:lnTo>
                      <a:pt x="272034" y="0"/>
                    </a:lnTo>
                    <a:lnTo>
                      <a:pt x="272034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6" name="Google Shape;136;p41"/>
              <p:cNvSpPr/>
              <p:nvPr/>
            </p:nvSpPr>
            <p:spPr>
              <a:xfrm>
                <a:off x="8078914" y="3150361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7" name="Google Shape;137;p41"/>
              <p:cNvSpPr/>
              <p:nvPr/>
            </p:nvSpPr>
            <p:spPr>
              <a:xfrm>
                <a:off x="7993284" y="3210464"/>
                <a:ext cx="50482" cy="50482"/>
              </a:xfrm>
              <a:custGeom>
                <a:rect b="b" l="l" r="r" t="t"/>
                <a:pathLst>
                  <a:path extrusionOk="0" h="50482" w="50482">
                    <a:moveTo>
                      <a:pt x="0" y="0"/>
                    </a:moveTo>
                    <a:lnTo>
                      <a:pt x="50482" y="0"/>
                    </a:lnTo>
                    <a:lnTo>
                      <a:pt x="50482" y="50483"/>
                    </a:lnTo>
                    <a:lnTo>
                      <a:pt x="0" y="5048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41"/>
              <p:cNvSpPr/>
              <p:nvPr/>
            </p:nvSpPr>
            <p:spPr>
              <a:xfrm>
                <a:off x="8078914" y="3210464"/>
                <a:ext cx="206692" cy="14954"/>
              </a:xfrm>
              <a:custGeom>
                <a:rect b="b" l="l" r="r" t="t"/>
                <a:pathLst>
                  <a:path extrusionOk="0" h="14954" w="206692">
                    <a:moveTo>
                      <a:pt x="0" y="0"/>
                    </a:moveTo>
                    <a:lnTo>
                      <a:pt x="206693" y="0"/>
                    </a:lnTo>
                    <a:lnTo>
                      <a:pt x="206693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41"/>
              <p:cNvSpPr/>
              <p:nvPr/>
            </p:nvSpPr>
            <p:spPr>
              <a:xfrm>
                <a:off x="8078914" y="3246088"/>
                <a:ext cx="357377" cy="14954"/>
              </a:xfrm>
              <a:custGeom>
                <a:rect b="b" l="l" r="r" t="t"/>
                <a:pathLst>
                  <a:path extrusionOk="0" h="14954" w="357377">
                    <a:moveTo>
                      <a:pt x="0" y="0"/>
                    </a:moveTo>
                    <a:lnTo>
                      <a:pt x="357378" y="0"/>
                    </a:lnTo>
                    <a:lnTo>
                      <a:pt x="357378" y="14954"/>
                    </a:lnTo>
                    <a:lnTo>
                      <a:pt x="0" y="1495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41"/>
              <p:cNvSpPr/>
              <p:nvPr/>
            </p:nvSpPr>
            <p:spPr>
              <a:xfrm>
                <a:off x="9055512" y="2905188"/>
                <a:ext cx="70961" cy="360521"/>
              </a:xfrm>
              <a:custGeom>
                <a:rect b="b" l="l" r="r" t="t"/>
                <a:pathLst>
                  <a:path extrusionOk="0" h="360521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60521"/>
                    </a:lnTo>
                    <a:lnTo>
                      <a:pt x="0" y="36052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41"/>
              <p:cNvSpPr/>
              <p:nvPr/>
            </p:nvSpPr>
            <p:spPr>
              <a:xfrm>
                <a:off x="9177528" y="2965100"/>
                <a:ext cx="70961" cy="300609"/>
              </a:xfrm>
              <a:custGeom>
                <a:rect b="b" l="l" r="r" t="t"/>
                <a:pathLst>
                  <a:path extrusionOk="0" h="300609" w="70961">
                    <a:moveTo>
                      <a:pt x="0" y="0"/>
                    </a:moveTo>
                    <a:lnTo>
                      <a:pt x="70962" y="0"/>
                    </a:lnTo>
                    <a:lnTo>
                      <a:pt x="70962" y="300609"/>
                    </a:lnTo>
                    <a:lnTo>
                      <a:pt x="0" y="300609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41"/>
              <p:cNvSpPr/>
              <p:nvPr/>
            </p:nvSpPr>
            <p:spPr>
              <a:xfrm>
                <a:off x="9299448" y="3074447"/>
                <a:ext cx="70961" cy="191357"/>
              </a:xfrm>
              <a:custGeom>
                <a:rect b="b" l="l" r="r" t="t"/>
                <a:pathLst>
                  <a:path extrusionOk="0" h="19135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191357"/>
                    </a:lnTo>
                    <a:lnTo>
                      <a:pt x="0" y="191357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3" name="Google Shape;143;p41"/>
              <p:cNvSpPr/>
              <p:nvPr/>
            </p:nvSpPr>
            <p:spPr>
              <a:xfrm>
                <a:off x="9421368" y="2959861"/>
                <a:ext cx="70961" cy="305847"/>
              </a:xfrm>
              <a:custGeom>
                <a:rect b="b" l="l" r="r" t="t"/>
                <a:pathLst>
                  <a:path extrusionOk="0" h="305847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305848"/>
                    </a:lnTo>
                    <a:lnTo>
                      <a:pt x="0" y="305848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" name="Google Shape;144;p41"/>
              <p:cNvSpPr/>
              <p:nvPr/>
            </p:nvSpPr>
            <p:spPr>
              <a:xfrm>
                <a:off x="9543288" y="3010153"/>
                <a:ext cx="70961" cy="255651"/>
              </a:xfrm>
              <a:custGeom>
                <a:rect b="b" l="l" r="r" t="t"/>
                <a:pathLst>
                  <a:path extrusionOk="0" h="255651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255651"/>
                    </a:lnTo>
                    <a:lnTo>
                      <a:pt x="0" y="255651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41"/>
              <p:cNvSpPr/>
              <p:nvPr/>
            </p:nvSpPr>
            <p:spPr>
              <a:xfrm>
                <a:off x="9665208" y="2854991"/>
                <a:ext cx="70961" cy="410813"/>
              </a:xfrm>
              <a:custGeom>
                <a:rect b="b" l="l" r="r" t="t"/>
                <a:pathLst>
                  <a:path extrusionOk="0" h="410813" w="70961">
                    <a:moveTo>
                      <a:pt x="0" y="0"/>
                    </a:moveTo>
                    <a:lnTo>
                      <a:pt x="70961" y="0"/>
                    </a:lnTo>
                    <a:lnTo>
                      <a:pt x="70961" y="410813"/>
                    </a:lnTo>
                    <a:lnTo>
                      <a:pt x="0" y="41081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41"/>
              <p:cNvSpPr/>
              <p:nvPr/>
            </p:nvSpPr>
            <p:spPr>
              <a:xfrm>
                <a:off x="9012269" y="2829940"/>
                <a:ext cx="790003" cy="436435"/>
              </a:xfrm>
              <a:custGeom>
                <a:rect b="b" l="l" r="r" t="t"/>
                <a:pathLst>
                  <a:path extrusionOk="0" h="436435" w="790003">
                    <a:moveTo>
                      <a:pt x="2191" y="0"/>
                    </a:moveTo>
                    <a:lnTo>
                      <a:pt x="2953" y="108966"/>
                    </a:lnTo>
                    <a:lnTo>
                      <a:pt x="2953" y="217932"/>
                    </a:lnTo>
                    <a:lnTo>
                      <a:pt x="3524" y="435769"/>
                    </a:lnTo>
                    <a:lnTo>
                      <a:pt x="1810" y="433959"/>
                    </a:lnTo>
                    <a:cubicBezTo>
                      <a:pt x="174117" y="433483"/>
                      <a:pt x="346424" y="433959"/>
                      <a:pt x="518732" y="433959"/>
                    </a:cubicBezTo>
                    <a:lnTo>
                      <a:pt x="662464" y="433959"/>
                    </a:lnTo>
                    <a:lnTo>
                      <a:pt x="790004" y="435007"/>
                    </a:lnTo>
                    <a:lnTo>
                      <a:pt x="662464" y="436055"/>
                    </a:lnTo>
                    <a:lnTo>
                      <a:pt x="518732" y="436055"/>
                    </a:lnTo>
                    <a:cubicBezTo>
                      <a:pt x="346424" y="436055"/>
                      <a:pt x="174117" y="436912"/>
                      <a:pt x="1810" y="436055"/>
                    </a:cubicBezTo>
                    <a:lnTo>
                      <a:pt x="0" y="436055"/>
                    </a:lnTo>
                    <a:lnTo>
                      <a:pt x="0" y="434245"/>
                    </a:lnTo>
                    <a:lnTo>
                      <a:pt x="571" y="216408"/>
                    </a:lnTo>
                    <a:lnTo>
                      <a:pt x="571" y="107442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41"/>
              <p:cNvSpPr/>
              <p:nvPr/>
            </p:nvSpPr>
            <p:spPr>
              <a:xfrm>
                <a:off x="8998743" y="2852976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" name="Google Shape;148;p41"/>
              <p:cNvSpPr/>
              <p:nvPr/>
            </p:nvSpPr>
            <p:spPr>
              <a:xfrm>
                <a:off x="8998743" y="289621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" name="Google Shape;149;p41"/>
              <p:cNvSpPr/>
              <p:nvPr/>
            </p:nvSpPr>
            <p:spPr>
              <a:xfrm>
                <a:off x="8998743" y="2939462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0" y="2015"/>
                    </a:moveTo>
                    <a:cubicBezTo>
                      <a:pt x="5117" y="602"/>
                      <a:pt x="10409" y="-71"/>
                      <a:pt x="15716" y="15"/>
                    </a:cubicBezTo>
                    <a:cubicBezTo>
                      <a:pt x="20995" y="-112"/>
                      <a:pt x="26262" y="562"/>
                      <a:pt x="31338" y="2015"/>
                    </a:cubicBezTo>
                    <a:cubicBezTo>
                      <a:pt x="21062" y="4682"/>
                      <a:pt x="10276" y="4682"/>
                      <a:pt x="1" y="2015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41"/>
              <p:cNvSpPr/>
              <p:nvPr/>
            </p:nvSpPr>
            <p:spPr>
              <a:xfrm>
                <a:off x="8998743" y="2982722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41"/>
              <p:cNvSpPr/>
              <p:nvPr/>
            </p:nvSpPr>
            <p:spPr>
              <a:xfrm>
                <a:off x="8998743" y="3026156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52" y="3406"/>
                      <a:pt x="20992" y="4080"/>
                      <a:pt x="15716" y="4000"/>
                    </a:cubicBezTo>
                    <a:cubicBezTo>
                      <a:pt x="10412" y="4039"/>
                      <a:pt x="5126" y="33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41"/>
              <p:cNvSpPr/>
              <p:nvPr/>
            </p:nvSpPr>
            <p:spPr>
              <a:xfrm>
                <a:off x="8998743" y="3069202"/>
                <a:ext cx="31337" cy="4013"/>
              </a:xfrm>
              <a:custGeom>
                <a:rect b="b" l="l" r="r" t="t"/>
                <a:pathLst>
                  <a:path extrusionOk="0" h="4013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6252" y="3413"/>
                      <a:pt x="20992" y="4087"/>
                      <a:pt x="15716" y="4007"/>
                    </a:cubicBezTo>
                    <a:cubicBezTo>
                      <a:pt x="10412" y="4046"/>
                      <a:pt x="5126" y="3373"/>
                      <a:pt x="0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41"/>
              <p:cNvSpPr/>
              <p:nvPr/>
            </p:nvSpPr>
            <p:spPr>
              <a:xfrm>
                <a:off x="8998743" y="3112445"/>
                <a:ext cx="31337" cy="4006"/>
              </a:xfrm>
              <a:custGeom>
                <a:rect b="b" l="l" r="r" t="t"/>
                <a:pathLst>
                  <a:path extrusionOk="0" h="4006" w="31337">
                    <a:moveTo>
                      <a:pt x="0" y="2007"/>
                    </a:moveTo>
                    <a:cubicBezTo>
                      <a:pt x="5126" y="641"/>
                      <a:pt x="10412" y="-32"/>
                      <a:pt x="15716" y="6"/>
                    </a:cubicBezTo>
                    <a:cubicBezTo>
                      <a:pt x="20992" y="-74"/>
                      <a:pt x="26252" y="600"/>
                      <a:pt x="31338" y="2007"/>
                    </a:cubicBezTo>
                    <a:cubicBezTo>
                      <a:pt x="21062" y="4673"/>
                      <a:pt x="10276" y="4673"/>
                      <a:pt x="1" y="200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41"/>
              <p:cNvSpPr/>
              <p:nvPr/>
            </p:nvSpPr>
            <p:spPr>
              <a:xfrm>
                <a:off x="8998743" y="3155696"/>
                <a:ext cx="31337" cy="3999"/>
              </a:xfrm>
              <a:custGeom>
                <a:rect b="b" l="l" r="r" t="t"/>
                <a:pathLst>
                  <a:path extrusionOk="0" h="3999" w="31337">
                    <a:moveTo>
                      <a:pt x="0" y="2000"/>
                    </a:moveTo>
                    <a:cubicBezTo>
                      <a:pt x="10276" y="-667"/>
                      <a:pt x="21062" y="-667"/>
                      <a:pt x="31337" y="2000"/>
                    </a:cubicBezTo>
                    <a:cubicBezTo>
                      <a:pt x="21062" y="4666"/>
                      <a:pt x="10276" y="4666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41"/>
              <p:cNvSpPr/>
              <p:nvPr/>
            </p:nvSpPr>
            <p:spPr>
              <a:xfrm>
                <a:off x="8998743" y="3198939"/>
                <a:ext cx="31337" cy="4015"/>
              </a:xfrm>
              <a:custGeom>
                <a:rect b="b" l="l" r="r" t="t"/>
                <a:pathLst>
                  <a:path extrusionOk="0" h="4015" w="31337">
                    <a:moveTo>
                      <a:pt x="1" y="2000"/>
                    </a:moveTo>
                    <a:cubicBezTo>
                      <a:pt x="10276" y="-667"/>
                      <a:pt x="21062" y="-667"/>
                      <a:pt x="31338" y="2000"/>
                    </a:cubicBezTo>
                    <a:cubicBezTo>
                      <a:pt x="26262" y="3453"/>
                      <a:pt x="20995" y="4127"/>
                      <a:pt x="15716" y="4000"/>
                    </a:cubicBezTo>
                    <a:cubicBezTo>
                      <a:pt x="10409" y="4086"/>
                      <a:pt x="5117" y="3413"/>
                      <a:pt x="0" y="2000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41"/>
              <p:cNvSpPr/>
              <p:nvPr/>
            </p:nvSpPr>
            <p:spPr>
              <a:xfrm>
                <a:off x="9149429" y="2370073"/>
                <a:ext cx="213645" cy="196691"/>
              </a:xfrm>
              <a:custGeom>
                <a:rect b="b" l="l" r="r" t="t"/>
                <a:pathLst>
                  <a:path extrusionOk="0" h="196691" w="213645">
                    <a:moveTo>
                      <a:pt x="213646" y="0"/>
                    </a:moveTo>
                    <a:cubicBezTo>
                      <a:pt x="213617" y="85715"/>
                      <a:pt x="162406" y="163131"/>
                      <a:pt x="83534" y="19669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41"/>
              <p:cNvSpPr/>
              <p:nvPr/>
            </p:nvSpPr>
            <p:spPr>
              <a:xfrm>
                <a:off x="8908159" y="2142234"/>
                <a:ext cx="427197" cy="426532"/>
              </a:xfrm>
              <a:custGeom>
                <a:rect b="b" l="l" r="r" t="t"/>
                <a:pathLst>
                  <a:path extrusionOk="0" h="426532" w="427197">
                    <a:moveTo>
                      <a:pt x="213457" y="213171"/>
                    </a:moveTo>
                    <a:lnTo>
                      <a:pt x="296991" y="409672"/>
                    </a:lnTo>
                    <a:cubicBezTo>
                      <a:pt x="296991" y="409672"/>
                      <a:pt x="296991" y="409672"/>
                      <a:pt x="296991" y="409672"/>
                    </a:cubicBezTo>
                    <a:cubicBezTo>
                      <a:pt x="290514" y="412339"/>
                      <a:pt x="283942" y="414815"/>
                      <a:pt x="277369" y="416911"/>
                    </a:cubicBezTo>
                    <a:cubicBezTo>
                      <a:pt x="236051" y="429740"/>
                      <a:pt x="191815" y="429740"/>
                      <a:pt x="150496" y="416911"/>
                    </a:cubicBezTo>
                    <a:cubicBezTo>
                      <a:pt x="83279" y="396059"/>
                      <a:pt x="30609" y="343496"/>
                      <a:pt x="9622" y="276322"/>
                    </a:cubicBezTo>
                    <a:cubicBezTo>
                      <a:pt x="-3207" y="235004"/>
                      <a:pt x="-3207" y="190767"/>
                      <a:pt x="9622" y="149449"/>
                    </a:cubicBezTo>
                    <a:cubicBezTo>
                      <a:pt x="30617" y="82577"/>
                      <a:pt x="83144" y="30299"/>
                      <a:pt x="150115" y="9622"/>
                    </a:cubicBezTo>
                    <a:cubicBezTo>
                      <a:pt x="191433" y="-3207"/>
                      <a:pt x="235670" y="-3207"/>
                      <a:pt x="276988" y="9622"/>
                    </a:cubicBezTo>
                    <a:cubicBezTo>
                      <a:pt x="366339" y="37276"/>
                      <a:pt x="427244" y="119924"/>
                      <a:pt x="427198" y="213457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41"/>
              <p:cNvSpPr/>
              <p:nvPr/>
            </p:nvSpPr>
            <p:spPr>
              <a:xfrm>
                <a:off x="8908648" y="2141576"/>
                <a:ext cx="426994" cy="427214"/>
              </a:xfrm>
              <a:custGeom>
                <a:rect b="b" l="l" r="r" t="t"/>
                <a:pathLst>
                  <a:path extrusionOk="0" h="427214" w="426994">
                    <a:moveTo>
                      <a:pt x="212968" y="213829"/>
                    </a:moveTo>
                    <a:lnTo>
                      <a:pt x="296501" y="410330"/>
                    </a:lnTo>
                    <a:cubicBezTo>
                      <a:pt x="296501" y="410330"/>
                      <a:pt x="296501" y="410330"/>
                      <a:pt x="296501" y="410330"/>
                    </a:cubicBezTo>
                    <a:cubicBezTo>
                      <a:pt x="290024" y="412997"/>
                      <a:pt x="283452" y="415473"/>
                      <a:pt x="276880" y="417569"/>
                    </a:cubicBezTo>
                    <a:cubicBezTo>
                      <a:pt x="164235" y="452513"/>
                      <a:pt x="44590" y="389524"/>
                      <a:pt x="9646" y="276879"/>
                    </a:cubicBezTo>
                    <a:cubicBezTo>
                      <a:pt x="-25299" y="164234"/>
                      <a:pt x="37690" y="44590"/>
                      <a:pt x="150335" y="9645"/>
                    </a:cubicBezTo>
                    <a:cubicBezTo>
                      <a:pt x="262854" y="-25260"/>
                      <a:pt x="382386" y="37548"/>
                      <a:pt x="417469" y="150012"/>
                    </a:cubicBezTo>
                    <a:cubicBezTo>
                      <a:pt x="423800" y="170561"/>
                      <a:pt x="427011" y="191945"/>
                      <a:pt x="426994" y="21344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41"/>
              <p:cNvSpPr/>
              <p:nvPr/>
            </p:nvSpPr>
            <p:spPr>
              <a:xfrm>
                <a:off x="8907871" y="2141643"/>
                <a:ext cx="427105" cy="375781"/>
              </a:xfrm>
              <a:custGeom>
                <a:rect b="b" l="l" r="r" t="t"/>
                <a:pathLst>
                  <a:path extrusionOk="0" h="375781" w="427105">
                    <a:moveTo>
                      <a:pt x="213840" y="213857"/>
                    </a:moveTo>
                    <a:lnTo>
                      <a:pt x="74680" y="375782"/>
                    </a:lnTo>
                    <a:cubicBezTo>
                      <a:pt x="-14916" y="299083"/>
                      <a:pt x="-25371" y="164275"/>
                      <a:pt x="51327" y="74680"/>
                    </a:cubicBezTo>
                    <a:cubicBezTo>
                      <a:pt x="128025" y="-14916"/>
                      <a:pt x="262834" y="-25371"/>
                      <a:pt x="352429" y="51327"/>
                    </a:cubicBezTo>
                    <a:cubicBezTo>
                      <a:pt x="399903" y="91968"/>
                      <a:pt x="427193" y="151363"/>
                      <a:pt x="427105" y="213857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41"/>
              <p:cNvSpPr/>
              <p:nvPr/>
            </p:nvSpPr>
            <p:spPr>
              <a:xfrm>
                <a:off x="9111900" y="2435796"/>
                <a:ext cx="361187" cy="202691"/>
              </a:xfrm>
              <a:custGeom>
                <a:rect b="b" l="l" r="r" t="t"/>
                <a:pathLst>
                  <a:path extrusionOk="0" h="202691" w="361187">
                    <a:moveTo>
                      <a:pt x="361188" y="202692"/>
                    </a:moveTo>
                    <a:lnTo>
                      <a:pt x="199834" y="202692"/>
                    </a:lnTo>
                    <a:lnTo>
                      <a:pt x="0" y="2858"/>
                    </a:lnTo>
                    <a:lnTo>
                      <a:pt x="2953" y="0"/>
                    </a:lnTo>
                    <a:lnTo>
                      <a:pt x="201549" y="198596"/>
                    </a:lnTo>
                    <a:lnTo>
                      <a:pt x="361188" y="198596"/>
                    </a:lnTo>
                    <a:lnTo>
                      <a:pt x="361188" y="202692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41"/>
              <p:cNvSpPr/>
              <p:nvPr/>
            </p:nvSpPr>
            <p:spPr>
              <a:xfrm>
                <a:off x="9102185" y="2425985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41"/>
              <p:cNvSpPr/>
              <p:nvPr/>
            </p:nvSpPr>
            <p:spPr>
              <a:xfrm>
                <a:off x="9204960" y="2394648"/>
                <a:ext cx="268128" cy="89249"/>
              </a:xfrm>
              <a:custGeom>
                <a:rect b="b" l="l" r="r" t="t"/>
                <a:pathLst>
                  <a:path extrusionOk="0" h="89249" w="268128">
                    <a:moveTo>
                      <a:pt x="268128" y="89249"/>
                    </a:moveTo>
                    <a:lnTo>
                      <a:pt x="86296" y="89249"/>
                    </a:lnTo>
                    <a:lnTo>
                      <a:pt x="0" y="2953"/>
                    </a:lnTo>
                    <a:lnTo>
                      <a:pt x="2953" y="0"/>
                    </a:lnTo>
                    <a:lnTo>
                      <a:pt x="88011" y="85153"/>
                    </a:lnTo>
                    <a:lnTo>
                      <a:pt x="268128" y="85153"/>
                    </a:lnTo>
                    <a:lnTo>
                      <a:pt x="268128" y="8924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41"/>
              <p:cNvSpPr/>
              <p:nvPr/>
            </p:nvSpPr>
            <p:spPr>
              <a:xfrm>
                <a:off x="9195149" y="238493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41"/>
              <p:cNvSpPr/>
              <p:nvPr/>
            </p:nvSpPr>
            <p:spPr>
              <a:xfrm>
                <a:off x="9198197" y="2330926"/>
                <a:ext cx="274891" cy="4095"/>
              </a:xfrm>
              <a:custGeom>
                <a:rect b="b" l="l" r="r" t="t"/>
                <a:pathLst>
                  <a:path extrusionOk="0" h="4095" w="274891">
                    <a:moveTo>
                      <a:pt x="0" y="0"/>
                    </a:moveTo>
                    <a:lnTo>
                      <a:pt x="274891" y="0"/>
                    </a:lnTo>
                    <a:lnTo>
                      <a:pt x="274891" y="4096"/>
                    </a:lnTo>
                    <a:lnTo>
                      <a:pt x="0" y="4096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41"/>
              <p:cNvSpPr/>
              <p:nvPr/>
            </p:nvSpPr>
            <p:spPr>
              <a:xfrm>
                <a:off x="9183909" y="2321782"/>
                <a:ext cx="22479" cy="22479"/>
              </a:xfrm>
              <a:custGeom>
                <a:rect b="b" l="l" r="r" t="t"/>
                <a:pathLst>
                  <a:path extrusionOk="0" h="22479" w="22479">
                    <a:moveTo>
                      <a:pt x="0" y="0"/>
                    </a:moveTo>
                    <a:lnTo>
                      <a:pt x="22479" y="0"/>
                    </a:lnTo>
                    <a:lnTo>
                      <a:pt x="22479" y="22479"/>
                    </a:lnTo>
                    <a:lnTo>
                      <a:pt x="0" y="22479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41"/>
              <p:cNvSpPr/>
              <p:nvPr/>
            </p:nvSpPr>
            <p:spPr>
              <a:xfrm>
                <a:off x="9535572" y="2310447"/>
                <a:ext cx="199739" cy="18573"/>
              </a:xfrm>
              <a:custGeom>
                <a:rect b="b" l="l" r="r" t="t"/>
                <a:pathLst>
                  <a:path extrusionOk="0" h="18573" w="199739">
                    <a:moveTo>
                      <a:pt x="0" y="0"/>
                    </a:moveTo>
                    <a:lnTo>
                      <a:pt x="199739" y="0"/>
                    </a:lnTo>
                    <a:lnTo>
                      <a:pt x="199739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41"/>
              <p:cNvSpPr/>
              <p:nvPr/>
            </p:nvSpPr>
            <p:spPr>
              <a:xfrm>
                <a:off x="9535572" y="234921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41"/>
              <p:cNvSpPr/>
              <p:nvPr/>
            </p:nvSpPr>
            <p:spPr>
              <a:xfrm>
                <a:off x="9535572" y="2388076"/>
                <a:ext cx="138493" cy="18573"/>
              </a:xfrm>
              <a:custGeom>
                <a:rect b="b" l="l" r="r" t="t"/>
                <a:pathLst>
                  <a:path extrusionOk="0" h="18573" w="138493">
                    <a:moveTo>
                      <a:pt x="0" y="0"/>
                    </a:moveTo>
                    <a:lnTo>
                      <a:pt x="138493" y="0"/>
                    </a:lnTo>
                    <a:lnTo>
                      <a:pt x="138493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41"/>
              <p:cNvSpPr/>
              <p:nvPr/>
            </p:nvSpPr>
            <p:spPr>
              <a:xfrm>
                <a:off x="9450514" y="2310447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41"/>
              <p:cNvSpPr/>
              <p:nvPr/>
            </p:nvSpPr>
            <p:spPr>
              <a:xfrm>
                <a:off x="9535572" y="2460561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41"/>
              <p:cNvSpPr/>
              <p:nvPr/>
            </p:nvSpPr>
            <p:spPr>
              <a:xfrm>
                <a:off x="9535572" y="2499328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41"/>
              <p:cNvSpPr/>
              <p:nvPr/>
            </p:nvSpPr>
            <p:spPr>
              <a:xfrm>
                <a:off x="9535572" y="2538190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41"/>
              <p:cNvSpPr/>
              <p:nvPr/>
            </p:nvSpPr>
            <p:spPr>
              <a:xfrm>
                <a:off x="9450514" y="2460561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41"/>
              <p:cNvSpPr/>
              <p:nvPr/>
            </p:nvSpPr>
            <p:spPr>
              <a:xfrm>
                <a:off x="9535572" y="2610675"/>
                <a:ext cx="224027" cy="18573"/>
              </a:xfrm>
              <a:custGeom>
                <a:rect b="b" l="l" r="r" t="t"/>
                <a:pathLst>
                  <a:path extrusionOk="0" h="18573" w="224027">
                    <a:moveTo>
                      <a:pt x="0" y="0"/>
                    </a:moveTo>
                    <a:lnTo>
                      <a:pt x="224028" y="0"/>
                    </a:lnTo>
                    <a:lnTo>
                      <a:pt x="224028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5" name="Google Shape;175;p41"/>
              <p:cNvSpPr/>
              <p:nvPr/>
            </p:nvSpPr>
            <p:spPr>
              <a:xfrm>
                <a:off x="9535572" y="2649442"/>
                <a:ext cx="186785" cy="18573"/>
              </a:xfrm>
              <a:custGeom>
                <a:rect b="b" l="l" r="r" t="t"/>
                <a:pathLst>
                  <a:path extrusionOk="0" h="18573" w="186785">
                    <a:moveTo>
                      <a:pt x="0" y="0"/>
                    </a:moveTo>
                    <a:lnTo>
                      <a:pt x="186785" y="0"/>
                    </a:lnTo>
                    <a:lnTo>
                      <a:pt x="18678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6" name="Google Shape;176;p41"/>
              <p:cNvSpPr/>
              <p:nvPr/>
            </p:nvSpPr>
            <p:spPr>
              <a:xfrm>
                <a:off x="9535572" y="2688304"/>
                <a:ext cx="259175" cy="18573"/>
              </a:xfrm>
              <a:custGeom>
                <a:rect b="b" l="l" r="r" t="t"/>
                <a:pathLst>
                  <a:path extrusionOk="0" h="18573" w="259175">
                    <a:moveTo>
                      <a:pt x="0" y="0"/>
                    </a:moveTo>
                    <a:lnTo>
                      <a:pt x="259175" y="0"/>
                    </a:lnTo>
                    <a:lnTo>
                      <a:pt x="259175" y="18574"/>
                    </a:lnTo>
                    <a:lnTo>
                      <a:pt x="0" y="18574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41"/>
              <p:cNvSpPr/>
              <p:nvPr/>
            </p:nvSpPr>
            <p:spPr>
              <a:xfrm>
                <a:off x="9450514" y="2610675"/>
                <a:ext cx="45053" cy="45053"/>
              </a:xfrm>
              <a:custGeom>
                <a:rect b="b" l="l" r="r" t="t"/>
                <a:pathLst>
                  <a:path extrusionOk="0" h="45053" w="45053">
                    <a:moveTo>
                      <a:pt x="0" y="0"/>
                    </a:moveTo>
                    <a:lnTo>
                      <a:pt x="45053" y="0"/>
                    </a:lnTo>
                    <a:lnTo>
                      <a:pt x="45053" y="45053"/>
                    </a:lnTo>
                    <a:lnTo>
                      <a:pt x="0" y="45053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41"/>
              <p:cNvSpPr/>
              <p:nvPr/>
            </p:nvSpPr>
            <p:spPr>
              <a:xfrm>
                <a:off x="7979378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2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2" y="0"/>
                    </a:cubicBezTo>
                    <a:cubicBezTo>
                      <a:pt x="119584" y="4"/>
                      <a:pt x="148727" y="16908"/>
                      <a:pt x="164401" y="44303"/>
                    </a:cubicBezTo>
                    <a:cubicBezTo>
                      <a:pt x="172055" y="57599"/>
                      <a:pt x="176064" y="72680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41"/>
              <p:cNvSpPr/>
              <p:nvPr/>
            </p:nvSpPr>
            <p:spPr>
              <a:xfrm>
                <a:off x="8067675" y="2874708"/>
                <a:ext cx="76200" cy="88011"/>
              </a:xfrm>
              <a:custGeom>
                <a:rect b="b" l="l" r="r" t="t"/>
                <a:pathLst>
                  <a:path extrusionOk="0" h="88011" w="76200">
                    <a:moveTo>
                      <a:pt x="76200" y="44291"/>
                    </a:moveTo>
                    <a:lnTo>
                      <a:pt x="0" y="88011"/>
                    </a:lnTo>
                    <a:lnTo>
                      <a:pt x="0" y="0"/>
                    </a:lnTo>
                    <a:cubicBezTo>
                      <a:pt x="31501" y="46"/>
                      <a:pt x="60569" y="16942"/>
                      <a:pt x="76200" y="4429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41"/>
              <p:cNvSpPr/>
              <p:nvPr/>
            </p:nvSpPr>
            <p:spPr>
              <a:xfrm>
                <a:off x="8006333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41"/>
              <p:cNvSpPr/>
              <p:nvPr/>
            </p:nvSpPr>
            <p:spPr>
              <a:xfrm>
                <a:off x="8041957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41"/>
              <p:cNvSpPr/>
              <p:nvPr/>
            </p:nvSpPr>
            <p:spPr>
              <a:xfrm>
                <a:off x="8029384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41"/>
              <p:cNvSpPr/>
              <p:nvPr/>
            </p:nvSpPr>
            <p:spPr>
              <a:xfrm>
                <a:off x="8225935" y="2874318"/>
                <a:ext cx="175974" cy="176046"/>
              </a:xfrm>
              <a:custGeom>
                <a:rect b="b" l="l" r="r" t="t"/>
                <a:pathLst>
                  <a:path extrusionOk="0" h="176046" w="175974">
                    <a:moveTo>
                      <a:pt x="175971" y="88401"/>
                    </a:moveTo>
                    <a:cubicBezTo>
                      <a:pt x="175993" y="92737"/>
                      <a:pt x="175674" y="97068"/>
                      <a:pt x="175019" y="101355"/>
                    </a:cubicBezTo>
                    <a:cubicBezTo>
                      <a:pt x="167656" y="149401"/>
                      <a:pt x="122738" y="182382"/>
                      <a:pt x="74692" y="175019"/>
                    </a:cubicBezTo>
                    <a:cubicBezTo>
                      <a:pt x="26646" y="167656"/>
                      <a:pt x="-6335" y="122738"/>
                      <a:pt x="1028" y="74692"/>
                    </a:cubicBezTo>
                    <a:cubicBezTo>
                      <a:pt x="8391" y="26646"/>
                      <a:pt x="53309" y="-6335"/>
                      <a:pt x="101355" y="1028"/>
                    </a:cubicBezTo>
                    <a:cubicBezTo>
                      <a:pt x="127829" y="5085"/>
                      <a:pt x="151016" y="20977"/>
                      <a:pt x="164351" y="44205"/>
                    </a:cubicBezTo>
                    <a:cubicBezTo>
                      <a:pt x="172086" y="57641"/>
                      <a:pt x="176098" y="72897"/>
                      <a:pt x="175971" y="8840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41"/>
              <p:cNvSpPr/>
              <p:nvPr/>
            </p:nvSpPr>
            <p:spPr>
              <a:xfrm>
                <a:off x="8313800" y="2874708"/>
                <a:ext cx="88107" cy="100965"/>
              </a:xfrm>
              <a:custGeom>
                <a:rect b="b" l="l" r="r" t="t"/>
                <a:pathLst>
                  <a:path extrusionOk="0" h="100965" w="88107">
                    <a:moveTo>
                      <a:pt x="88106" y="88011"/>
                    </a:moveTo>
                    <a:cubicBezTo>
                      <a:pt x="88128" y="92347"/>
                      <a:pt x="87809" y="96679"/>
                      <a:pt x="87154" y="100965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31485" y="105"/>
                      <a:pt x="60526" y="16985"/>
                      <a:pt x="76200" y="44291"/>
                    </a:cubicBezTo>
                    <a:cubicBezTo>
                      <a:pt x="83954" y="57560"/>
                      <a:pt x="88061" y="72643"/>
                      <a:pt x="8810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41"/>
              <p:cNvSpPr/>
              <p:nvPr/>
            </p:nvSpPr>
            <p:spPr>
              <a:xfrm>
                <a:off x="8252840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3" y="94532"/>
                      <a:pt x="94722" y="121867"/>
                      <a:pt x="61055" y="121920"/>
                    </a:cubicBezTo>
                    <a:cubicBezTo>
                      <a:pt x="27388" y="121973"/>
                      <a:pt x="53" y="94723"/>
                      <a:pt x="0" y="61055"/>
                    </a:cubicBezTo>
                    <a:cubicBezTo>
                      <a:pt x="-53" y="27388"/>
                      <a:pt x="27198" y="53"/>
                      <a:pt x="60865" y="0"/>
                    </a:cubicBezTo>
                    <a:cubicBezTo>
                      <a:pt x="60896" y="0"/>
                      <a:pt x="60928" y="0"/>
                      <a:pt x="60960" y="0"/>
                    </a:cubicBezTo>
                    <a:cubicBezTo>
                      <a:pt x="94590" y="0"/>
                      <a:pt x="121867" y="27235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41"/>
              <p:cNvSpPr/>
              <p:nvPr/>
            </p:nvSpPr>
            <p:spPr>
              <a:xfrm>
                <a:off x="8288464" y="2949193"/>
                <a:ext cx="50672" cy="7143"/>
              </a:xfrm>
              <a:custGeom>
                <a:rect b="b" l="l" r="r" t="t"/>
                <a:pathLst>
                  <a:path extrusionOk="0" h="7143" w="50672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41"/>
              <p:cNvSpPr/>
              <p:nvPr/>
            </p:nvSpPr>
            <p:spPr>
              <a:xfrm>
                <a:off x="8275891" y="2969101"/>
                <a:ext cx="75818" cy="7143"/>
              </a:xfrm>
              <a:custGeom>
                <a:rect b="b" l="l" r="r" t="t"/>
                <a:pathLst>
                  <a:path extrusionOk="0" h="7143" w="75818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41"/>
              <p:cNvSpPr/>
              <p:nvPr/>
            </p:nvSpPr>
            <p:spPr>
              <a:xfrm>
                <a:off x="8473622" y="2874613"/>
                <a:ext cx="176410" cy="176212"/>
              </a:xfrm>
              <a:custGeom>
                <a:rect b="b" l="l" r="r" t="t"/>
                <a:pathLst>
                  <a:path extrusionOk="0" h="176212" w="176410">
                    <a:moveTo>
                      <a:pt x="176411" y="88106"/>
                    </a:moveTo>
                    <a:cubicBezTo>
                      <a:pt x="176436" y="124586"/>
                      <a:pt x="153977" y="157308"/>
                      <a:pt x="119927" y="170402"/>
                    </a:cubicBezTo>
                    <a:cubicBezTo>
                      <a:pt x="109869" y="174276"/>
                      <a:pt x="99178" y="176246"/>
                      <a:pt x="88400" y="176212"/>
                    </a:cubicBezTo>
                    <a:cubicBezTo>
                      <a:pt x="39741" y="176374"/>
                      <a:pt x="163" y="137059"/>
                      <a:pt x="1" y="88400"/>
                    </a:cubicBezTo>
                    <a:cubicBezTo>
                      <a:pt x="-162" y="39740"/>
                      <a:pt x="39153" y="163"/>
                      <a:pt x="87813" y="0"/>
                    </a:cubicBezTo>
                    <a:cubicBezTo>
                      <a:pt x="119532" y="-105"/>
                      <a:pt x="148859" y="16847"/>
                      <a:pt x="164600" y="44386"/>
                    </a:cubicBezTo>
                    <a:cubicBezTo>
                      <a:pt x="172320" y="57664"/>
                      <a:pt x="176395" y="72746"/>
                      <a:pt x="176411" y="88106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41"/>
              <p:cNvSpPr/>
              <p:nvPr/>
            </p:nvSpPr>
            <p:spPr>
              <a:xfrm>
                <a:off x="8562022" y="2874708"/>
                <a:ext cx="88010" cy="170307"/>
              </a:xfrm>
              <a:custGeom>
                <a:rect b="b" l="l" r="r" t="t"/>
                <a:pathLst>
                  <a:path extrusionOk="0" h="170307" w="88010">
                    <a:moveTo>
                      <a:pt x="88011" y="88011"/>
                    </a:moveTo>
                    <a:cubicBezTo>
                      <a:pt x="88036" y="124491"/>
                      <a:pt x="65577" y="157214"/>
                      <a:pt x="31528" y="170307"/>
                    </a:cubicBezTo>
                    <a:lnTo>
                      <a:pt x="0" y="88011"/>
                    </a:lnTo>
                    <a:lnTo>
                      <a:pt x="0" y="0"/>
                    </a:lnTo>
                    <a:cubicBezTo>
                      <a:pt x="48607" y="0"/>
                      <a:pt x="88011" y="39404"/>
                      <a:pt x="88011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0" name="Google Shape;190;p41"/>
              <p:cNvSpPr/>
              <p:nvPr/>
            </p:nvSpPr>
            <p:spPr>
              <a:xfrm>
                <a:off x="8500967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2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8" y="53"/>
                      <a:pt x="60865" y="0"/>
                    </a:cubicBezTo>
                    <a:cubicBezTo>
                      <a:pt x="60928" y="0"/>
                      <a:pt x="60992" y="0"/>
                      <a:pt x="61055" y="0"/>
                    </a:cubicBezTo>
                    <a:cubicBezTo>
                      <a:pt x="94670" y="0"/>
                      <a:pt x="121920" y="27250"/>
                      <a:pt x="121920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1" name="Google Shape;191;p41"/>
              <p:cNvSpPr/>
              <p:nvPr/>
            </p:nvSpPr>
            <p:spPr>
              <a:xfrm>
                <a:off x="8536686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41"/>
              <p:cNvSpPr/>
              <p:nvPr/>
            </p:nvSpPr>
            <p:spPr>
              <a:xfrm>
                <a:off x="8524113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41"/>
              <p:cNvSpPr/>
              <p:nvPr/>
            </p:nvSpPr>
            <p:spPr>
              <a:xfrm>
                <a:off x="8720899" y="2874697"/>
                <a:ext cx="176022" cy="176021"/>
              </a:xfrm>
              <a:custGeom>
                <a:rect b="b" l="l" r="r" t="t"/>
                <a:pathLst>
                  <a:path extrusionOk="0" h="176021" w="176022">
                    <a:moveTo>
                      <a:pt x="176022" y="88022"/>
                    </a:moveTo>
                    <a:cubicBezTo>
                      <a:pt x="176016" y="136629"/>
                      <a:pt x="136607" y="176028"/>
                      <a:pt x="88000" y="176022"/>
                    </a:cubicBezTo>
                    <a:cubicBezTo>
                      <a:pt x="39393" y="176016"/>
                      <a:pt x="-6" y="136607"/>
                      <a:pt x="0" y="88000"/>
                    </a:cubicBezTo>
                    <a:cubicBezTo>
                      <a:pt x="6" y="39393"/>
                      <a:pt x="39415" y="-6"/>
                      <a:pt x="88023" y="0"/>
                    </a:cubicBezTo>
                    <a:cubicBezTo>
                      <a:pt x="119584" y="4"/>
                      <a:pt x="148728" y="16908"/>
                      <a:pt x="164402" y="44303"/>
                    </a:cubicBezTo>
                    <a:cubicBezTo>
                      <a:pt x="172014" y="57616"/>
                      <a:pt x="176019" y="72686"/>
                      <a:pt x="176022" y="88022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41"/>
              <p:cNvSpPr/>
              <p:nvPr/>
            </p:nvSpPr>
            <p:spPr>
              <a:xfrm>
                <a:off x="8751665" y="2874708"/>
                <a:ext cx="145256" cy="175736"/>
              </a:xfrm>
              <a:custGeom>
                <a:rect b="b" l="l" r="r" t="t"/>
                <a:pathLst>
                  <a:path extrusionOk="0" h="175736" w="145256">
                    <a:moveTo>
                      <a:pt x="145256" y="88011"/>
                    </a:moveTo>
                    <a:cubicBezTo>
                      <a:pt x="145046" y="136670"/>
                      <a:pt x="105429" y="175946"/>
                      <a:pt x="56770" y="175736"/>
                    </a:cubicBezTo>
                    <a:cubicBezTo>
                      <a:pt x="35954" y="175646"/>
                      <a:pt x="15843" y="168189"/>
                      <a:pt x="0" y="154686"/>
                    </a:cubicBezTo>
                    <a:lnTo>
                      <a:pt x="57150" y="88011"/>
                    </a:lnTo>
                    <a:lnTo>
                      <a:pt x="57150" y="0"/>
                    </a:lnTo>
                    <a:cubicBezTo>
                      <a:pt x="105757" y="-53"/>
                      <a:pt x="145203" y="39309"/>
                      <a:pt x="145256" y="87916"/>
                    </a:cubicBezTo>
                    <a:cubicBezTo>
                      <a:pt x="145256" y="87948"/>
                      <a:pt x="145256" y="87979"/>
                      <a:pt x="145256" y="88011"/>
                    </a:cubicBezTo>
                    <a:close/>
                  </a:path>
                </a:pathLst>
              </a:custGeom>
              <a:solidFill>
                <a:srgbClr val="DBDBDB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5" name="Google Shape;195;p41"/>
              <p:cNvSpPr/>
              <p:nvPr/>
            </p:nvSpPr>
            <p:spPr>
              <a:xfrm>
                <a:off x="8747855" y="2901854"/>
                <a:ext cx="121920" cy="121920"/>
              </a:xfrm>
              <a:custGeom>
                <a:rect b="b" l="l" r="r" t="t"/>
                <a:pathLst>
                  <a:path extrusionOk="0" h="121920" w="121920">
                    <a:moveTo>
                      <a:pt x="121920" y="60865"/>
                    </a:moveTo>
                    <a:cubicBezTo>
                      <a:pt x="121972" y="94532"/>
                      <a:pt x="94723" y="121867"/>
                      <a:pt x="61055" y="121920"/>
                    </a:cubicBezTo>
                    <a:cubicBezTo>
                      <a:pt x="27388" y="121973"/>
                      <a:pt x="52" y="94723"/>
                      <a:pt x="0" y="61055"/>
                    </a:cubicBezTo>
                    <a:cubicBezTo>
                      <a:pt x="-52" y="27388"/>
                      <a:pt x="27197" y="53"/>
                      <a:pt x="60865" y="0"/>
                    </a:cubicBezTo>
                    <a:cubicBezTo>
                      <a:pt x="60897" y="0"/>
                      <a:pt x="60928" y="0"/>
                      <a:pt x="60960" y="0"/>
                    </a:cubicBezTo>
                    <a:cubicBezTo>
                      <a:pt x="94590" y="0"/>
                      <a:pt x="121868" y="27235"/>
                      <a:pt x="121921" y="6086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41"/>
              <p:cNvSpPr/>
              <p:nvPr/>
            </p:nvSpPr>
            <p:spPr>
              <a:xfrm>
                <a:off x="8783478" y="2949193"/>
                <a:ext cx="50673" cy="7143"/>
              </a:xfrm>
              <a:custGeom>
                <a:rect b="b" l="l" r="r" t="t"/>
                <a:pathLst>
                  <a:path extrusionOk="0" h="7143" w="50673">
                    <a:moveTo>
                      <a:pt x="0" y="0"/>
                    </a:moveTo>
                    <a:lnTo>
                      <a:pt x="50673" y="0"/>
                    </a:lnTo>
                    <a:lnTo>
                      <a:pt x="50673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26323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41"/>
              <p:cNvSpPr/>
              <p:nvPr/>
            </p:nvSpPr>
            <p:spPr>
              <a:xfrm>
                <a:off x="8770905" y="2969101"/>
                <a:ext cx="75819" cy="7143"/>
              </a:xfrm>
              <a:custGeom>
                <a:rect b="b" l="l" r="r" t="t"/>
                <a:pathLst>
                  <a:path extrusionOk="0" h="7143" w="75819">
                    <a:moveTo>
                      <a:pt x="0" y="0"/>
                    </a:moveTo>
                    <a:lnTo>
                      <a:pt x="75819" y="0"/>
                    </a:lnTo>
                    <a:lnTo>
                      <a:pt x="75819" y="7144"/>
                    </a:lnTo>
                    <a:lnTo>
                      <a:pt x="0" y="7144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2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fmla="val 20887794" name="adj1"/>
              <a:gd fmla="val 16988131" name="adj2"/>
            </a:avLst>
          </a:prstGeom>
          <a:noFill/>
          <a:ln cap="flat" cmpd="sng" w="31750">
            <a:solidFill>
              <a:srgbClr val="FFC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p42"/>
          <p:cNvGrpSpPr/>
          <p:nvPr/>
        </p:nvGrpSpPr>
        <p:grpSpPr>
          <a:xfrm>
            <a:off x="10538365" y="5070499"/>
            <a:ext cx="1097280" cy="1422802"/>
            <a:chOff x="10464545" y="2801631"/>
            <a:chExt cx="897471" cy="1163717"/>
          </a:xfrm>
        </p:grpSpPr>
        <p:sp>
          <p:nvSpPr>
            <p:cNvPr id="202" name="Google Shape;202;p42"/>
            <p:cNvSpPr/>
            <p:nvPr/>
          </p:nvSpPr>
          <p:spPr>
            <a:xfrm>
              <a:off x="10892555" y="2801631"/>
              <a:ext cx="439112" cy="640351"/>
            </a:xfrm>
            <a:custGeom>
              <a:rect b="b" l="l" r="r" t="t"/>
              <a:pathLst>
                <a:path extrusionOk="0" h="623694" w="428648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2"/>
            <p:cNvSpPr/>
            <p:nvPr/>
          </p:nvSpPr>
          <p:spPr>
            <a:xfrm>
              <a:off x="10916979" y="3543910"/>
              <a:ext cx="445037" cy="245407"/>
            </a:xfrm>
            <a:custGeom>
              <a:rect b="b" l="l" r="r" t="t"/>
              <a:pathLst>
                <a:path extrusionOk="0" h="239023" w="434432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2"/>
            <p:cNvSpPr/>
            <p:nvPr/>
          </p:nvSpPr>
          <p:spPr>
            <a:xfrm>
              <a:off x="10652326" y="3657649"/>
              <a:ext cx="522703" cy="240666"/>
            </a:xfrm>
            <a:custGeom>
              <a:rect b="b" l="l" r="r" t="t"/>
              <a:pathLst>
                <a:path extrusionOk="0" h="234406" w="510247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2"/>
            <p:cNvSpPr/>
            <p:nvPr/>
          </p:nvSpPr>
          <p:spPr>
            <a:xfrm>
              <a:off x="10610671" y="2976825"/>
              <a:ext cx="551319" cy="988523"/>
            </a:xfrm>
            <a:custGeom>
              <a:rect b="b" l="l" r="r" t="t"/>
              <a:pathLst>
                <a:path extrusionOk="0" h="962809" w="538182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2"/>
            <p:cNvSpPr/>
            <p:nvPr/>
          </p:nvSpPr>
          <p:spPr>
            <a:xfrm>
              <a:off x="10464545" y="3157542"/>
              <a:ext cx="292355" cy="509298"/>
            </a:xfrm>
            <a:custGeom>
              <a:rect b="b" l="l" r="r" t="t"/>
              <a:pathLst>
                <a:path extrusionOk="0" h="496050" w="285388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FEE5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2"/>
            <p:cNvSpPr/>
            <p:nvPr/>
          </p:nvSpPr>
          <p:spPr>
            <a:xfrm>
              <a:off x="10604406" y="3325396"/>
              <a:ext cx="139790" cy="546644"/>
            </a:xfrm>
            <a:custGeom>
              <a:rect b="b" l="l" r="r" t="t"/>
              <a:pathLst>
                <a:path extrusionOk="0" h="532424" w="136459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" name="Google Shape;209;p43"/>
          <p:cNvGrpSpPr/>
          <p:nvPr/>
        </p:nvGrpSpPr>
        <p:grpSpPr>
          <a:xfrm>
            <a:off x="7627541" y="1"/>
            <a:ext cx="3447532" cy="6858000"/>
            <a:chOff x="7736398" y="0"/>
            <a:chExt cx="3447532" cy="6954077"/>
          </a:xfrm>
        </p:grpSpPr>
        <p:sp>
          <p:nvSpPr>
            <p:cNvPr id="210" name="Google Shape;210;p43"/>
            <p:cNvSpPr/>
            <p:nvPr/>
          </p:nvSpPr>
          <p:spPr>
            <a:xfrm>
              <a:off x="8239078" y="0"/>
              <a:ext cx="2503713" cy="2656114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3"/>
            <p:cNvSpPr/>
            <p:nvPr/>
          </p:nvSpPr>
          <p:spPr>
            <a:xfrm>
              <a:off x="8239078" y="2615564"/>
              <a:ext cx="2503713" cy="4338513"/>
            </a:xfrm>
            <a:prstGeom prst="rect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3"/>
            <p:cNvSpPr/>
            <p:nvPr/>
          </p:nvSpPr>
          <p:spPr>
            <a:xfrm>
              <a:off x="7736398" y="911134"/>
              <a:ext cx="3447532" cy="344941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3" name="Google Shape;213;p43"/>
          <p:cNvSpPr/>
          <p:nvPr>
            <p:ph idx="2" type="pic"/>
          </p:nvPr>
        </p:nvSpPr>
        <p:spPr>
          <a:xfrm>
            <a:off x="7823153" y="1731963"/>
            <a:ext cx="3117847" cy="1697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214" name="Google Shape;214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122" y="127000"/>
            <a:ext cx="476250" cy="47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43"/>
          <p:cNvSpPr txBox="1"/>
          <p:nvPr>
            <p:ph type="title"/>
          </p:nvPr>
        </p:nvSpPr>
        <p:spPr>
          <a:xfrm>
            <a:off x="838200" y="365125"/>
            <a:ext cx="648227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ustom Layout">
  <p:cSld name="3_Custom Layout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7"/>
          <p:cNvSpPr/>
          <p:nvPr/>
        </p:nvSpPr>
        <p:spPr>
          <a:xfrm>
            <a:off x="1462449" y="2286000"/>
            <a:ext cx="2286000" cy="2286000"/>
          </a:xfrm>
          <a:prstGeom prst="ellipse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7"/>
          <p:cNvSpPr/>
          <p:nvPr/>
        </p:nvSpPr>
        <p:spPr>
          <a:xfrm rot="2700000">
            <a:off x="1037144" y="2268285"/>
            <a:ext cx="2321430" cy="2321430"/>
          </a:xfrm>
          <a:prstGeom prst="arc">
            <a:avLst>
              <a:gd fmla="val 20887794" name="adj1"/>
              <a:gd fmla="val 16988131" name="adj2"/>
            </a:avLst>
          </a:prstGeom>
          <a:noFill/>
          <a:ln cap="flat" cmpd="sng" w="31750">
            <a:solidFill>
              <a:srgbClr val="A9D18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9" name="Google Shape;219;p47"/>
          <p:cNvGrpSpPr/>
          <p:nvPr/>
        </p:nvGrpSpPr>
        <p:grpSpPr>
          <a:xfrm>
            <a:off x="10538365" y="5070499"/>
            <a:ext cx="1097280" cy="1422802"/>
            <a:chOff x="10464545" y="2801631"/>
            <a:chExt cx="897471" cy="1163717"/>
          </a:xfrm>
        </p:grpSpPr>
        <p:sp>
          <p:nvSpPr>
            <p:cNvPr id="220" name="Google Shape;220;p47"/>
            <p:cNvSpPr/>
            <p:nvPr/>
          </p:nvSpPr>
          <p:spPr>
            <a:xfrm>
              <a:off x="10892555" y="2801631"/>
              <a:ext cx="439112" cy="640351"/>
            </a:xfrm>
            <a:custGeom>
              <a:rect b="b" l="l" r="r" t="t"/>
              <a:pathLst>
                <a:path extrusionOk="0" h="623694" w="428648">
                  <a:moveTo>
                    <a:pt x="383346" y="15926"/>
                  </a:moveTo>
                  <a:cubicBezTo>
                    <a:pt x="422361" y="71732"/>
                    <a:pt x="437037" y="140992"/>
                    <a:pt x="424008" y="207827"/>
                  </a:cubicBezTo>
                  <a:cubicBezTo>
                    <a:pt x="410704" y="273948"/>
                    <a:pt x="382433" y="336144"/>
                    <a:pt x="341363" y="389645"/>
                  </a:cubicBezTo>
                  <a:cubicBezTo>
                    <a:pt x="265331" y="494934"/>
                    <a:pt x="137561" y="572455"/>
                    <a:pt x="18057" y="623694"/>
                  </a:cubicBezTo>
                  <a:cubicBezTo>
                    <a:pt x="-30041" y="487661"/>
                    <a:pt x="29297" y="331132"/>
                    <a:pt x="64338" y="253777"/>
                  </a:cubicBezTo>
                  <a:cubicBezTo>
                    <a:pt x="119875" y="131298"/>
                    <a:pt x="294586" y="-56471"/>
                    <a:pt x="383016" y="16256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7"/>
            <p:cNvSpPr/>
            <p:nvPr/>
          </p:nvSpPr>
          <p:spPr>
            <a:xfrm>
              <a:off x="10916979" y="3543910"/>
              <a:ext cx="445037" cy="245407"/>
            </a:xfrm>
            <a:custGeom>
              <a:rect b="b" l="l" r="r" t="t"/>
              <a:pathLst>
                <a:path extrusionOk="0" h="239023" w="434432">
                  <a:moveTo>
                    <a:pt x="165" y="147997"/>
                  </a:moveTo>
                  <a:cubicBezTo>
                    <a:pt x="23888" y="75147"/>
                    <a:pt x="84818" y="20588"/>
                    <a:pt x="159834" y="5022"/>
                  </a:cubicBezTo>
                  <a:cubicBezTo>
                    <a:pt x="234680" y="-9251"/>
                    <a:pt x="312120" y="7191"/>
                    <a:pt x="374711" y="50642"/>
                  </a:cubicBezTo>
                  <a:cubicBezTo>
                    <a:pt x="403472" y="69980"/>
                    <a:pt x="431075" y="97088"/>
                    <a:pt x="434381" y="131633"/>
                  </a:cubicBezTo>
                  <a:cubicBezTo>
                    <a:pt x="435489" y="164734"/>
                    <a:pt x="418606" y="195845"/>
                    <a:pt x="390249" y="212956"/>
                  </a:cubicBezTo>
                  <a:cubicBezTo>
                    <a:pt x="362080" y="229323"/>
                    <a:pt x="330099" y="237988"/>
                    <a:pt x="297522" y="238080"/>
                  </a:cubicBezTo>
                  <a:cubicBezTo>
                    <a:pt x="186447" y="243369"/>
                    <a:pt x="78017" y="228162"/>
                    <a:pt x="0" y="147997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7"/>
            <p:cNvSpPr/>
            <p:nvPr/>
          </p:nvSpPr>
          <p:spPr>
            <a:xfrm>
              <a:off x="10652326" y="3657649"/>
              <a:ext cx="522703" cy="240666"/>
            </a:xfrm>
            <a:custGeom>
              <a:rect b="b" l="l" r="r" t="t"/>
              <a:pathLst>
                <a:path extrusionOk="0" h="234406" w="510247">
                  <a:moveTo>
                    <a:pt x="0" y="234407"/>
                  </a:moveTo>
                  <a:cubicBezTo>
                    <a:pt x="15726" y="210545"/>
                    <a:pt x="33896" y="188387"/>
                    <a:pt x="54215" y="168291"/>
                  </a:cubicBezTo>
                  <a:cubicBezTo>
                    <a:pt x="75692" y="145355"/>
                    <a:pt x="99766" y="124998"/>
                    <a:pt x="125951" y="107630"/>
                  </a:cubicBezTo>
                  <a:cubicBezTo>
                    <a:pt x="157249" y="85702"/>
                    <a:pt x="189934" y="65826"/>
                    <a:pt x="223802" y="48125"/>
                  </a:cubicBezTo>
                  <a:cubicBezTo>
                    <a:pt x="286165" y="15767"/>
                    <a:pt x="355531" y="-752"/>
                    <a:pt x="425785" y="26"/>
                  </a:cubicBezTo>
                  <a:cubicBezTo>
                    <a:pt x="446922" y="801"/>
                    <a:pt x="467919" y="3792"/>
                    <a:pt x="488430" y="8952"/>
                  </a:cubicBezTo>
                  <a:cubicBezTo>
                    <a:pt x="496124" y="10340"/>
                    <a:pt x="503511" y="13083"/>
                    <a:pt x="510248" y="17051"/>
                  </a:cubicBezTo>
                  <a:cubicBezTo>
                    <a:pt x="510249" y="19531"/>
                    <a:pt x="477191" y="9944"/>
                    <a:pt x="425620" y="10440"/>
                  </a:cubicBezTo>
                  <a:cubicBezTo>
                    <a:pt x="357531" y="12604"/>
                    <a:pt x="290784" y="29940"/>
                    <a:pt x="230248" y="61184"/>
                  </a:cubicBezTo>
                  <a:cubicBezTo>
                    <a:pt x="196930" y="78625"/>
                    <a:pt x="164594" y="97883"/>
                    <a:pt x="133389" y="118870"/>
                  </a:cubicBezTo>
                  <a:cubicBezTo>
                    <a:pt x="107541" y="135180"/>
                    <a:pt x="83495" y="154185"/>
                    <a:pt x="61653" y="175564"/>
                  </a:cubicBezTo>
                  <a:cubicBezTo>
                    <a:pt x="42422" y="196517"/>
                    <a:pt x="21826" y="216174"/>
                    <a:pt x="0" y="234407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7"/>
            <p:cNvSpPr/>
            <p:nvPr/>
          </p:nvSpPr>
          <p:spPr>
            <a:xfrm>
              <a:off x="10610671" y="2976825"/>
              <a:ext cx="551319" cy="988523"/>
            </a:xfrm>
            <a:custGeom>
              <a:rect b="b" l="l" r="r" t="t"/>
              <a:pathLst>
                <a:path extrusionOk="0" h="962809" w="538182">
                  <a:moveTo>
                    <a:pt x="538183" y="0"/>
                  </a:moveTo>
                  <a:cubicBezTo>
                    <a:pt x="533434" y="13732"/>
                    <a:pt x="527575" y="27054"/>
                    <a:pt x="520662" y="39835"/>
                  </a:cubicBezTo>
                  <a:cubicBezTo>
                    <a:pt x="508595" y="64959"/>
                    <a:pt x="490579" y="101157"/>
                    <a:pt x="468100" y="145785"/>
                  </a:cubicBezTo>
                  <a:cubicBezTo>
                    <a:pt x="422811" y="234876"/>
                    <a:pt x="359009" y="357190"/>
                    <a:pt x="285290" y="490578"/>
                  </a:cubicBezTo>
                  <a:cubicBezTo>
                    <a:pt x="211571" y="623967"/>
                    <a:pt x="141323" y="742975"/>
                    <a:pt x="88761" y="827934"/>
                  </a:cubicBezTo>
                  <a:cubicBezTo>
                    <a:pt x="62480" y="870413"/>
                    <a:pt x="40662" y="904463"/>
                    <a:pt x="25290" y="927107"/>
                  </a:cubicBezTo>
                  <a:cubicBezTo>
                    <a:pt x="18028" y="939794"/>
                    <a:pt x="9559" y="951750"/>
                    <a:pt x="0" y="962810"/>
                  </a:cubicBezTo>
                  <a:cubicBezTo>
                    <a:pt x="5727" y="949467"/>
                    <a:pt x="12584" y="936638"/>
                    <a:pt x="20496" y="924463"/>
                  </a:cubicBezTo>
                  <a:lnTo>
                    <a:pt x="79836" y="822314"/>
                  </a:lnTo>
                  <a:cubicBezTo>
                    <a:pt x="130249" y="736033"/>
                    <a:pt x="198843" y="616529"/>
                    <a:pt x="272563" y="483306"/>
                  </a:cubicBezTo>
                  <a:lnTo>
                    <a:pt x="459009" y="140661"/>
                  </a:lnTo>
                  <a:lnTo>
                    <a:pt x="515704" y="37190"/>
                  </a:lnTo>
                  <a:cubicBezTo>
                    <a:pt x="521978" y="24096"/>
                    <a:pt x="529506" y="11641"/>
                    <a:pt x="53818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7"/>
            <p:cNvSpPr/>
            <p:nvPr/>
          </p:nvSpPr>
          <p:spPr>
            <a:xfrm>
              <a:off x="10464545" y="3157542"/>
              <a:ext cx="292355" cy="509298"/>
            </a:xfrm>
            <a:custGeom>
              <a:rect b="b" l="l" r="r" t="t"/>
              <a:pathLst>
                <a:path extrusionOk="0" h="496050" w="285388">
                  <a:moveTo>
                    <a:pt x="274545" y="487125"/>
                  </a:moveTo>
                  <a:cubicBezTo>
                    <a:pt x="307901" y="329664"/>
                    <a:pt x="263284" y="165780"/>
                    <a:pt x="154711" y="46959"/>
                  </a:cubicBezTo>
                  <a:cubicBezTo>
                    <a:pt x="127273" y="17538"/>
                    <a:pt x="87272" y="-10396"/>
                    <a:pt x="49587" y="3819"/>
                  </a:cubicBezTo>
                  <a:cubicBezTo>
                    <a:pt x="11900" y="18034"/>
                    <a:pt x="0" y="65637"/>
                    <a:pt x="0" y="105968"/>
                  </a:cubicBezTo>
                  <a:cubicBezTo>
                    <a:pt x="2513" y="278167"/>
                    <a:pt x="108237" y="431996"/>
                    <a:pt x="268099" y="496051"/>
                  </a:cubicBezTo>
                </a:path>
              </a:pathLst>
            </a:custGeom>
            <a:solidFill>
              <a:srgbClr val="C4E0B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7"/>
            <p:cNvSpPr/>
            <p:nvPr/>
          </p:nvSpPr>
          <p:spPr>
            <a:xfrm>
              <a:off x="10604406" y="3325396"/>
              <a:ext cx="139790" cy="546644"/>
            </a:xfrm>
            <a:custGeom>
              <a:rect b="b" l="l" r="r" t="t"/>
              <a:pathLst>
                <a:path extrusionOk="0" h="532424" w="136459">
                  <a:moveTo>
                    <a:pt x="1" y="0"/>
                  </a:moveTo>
                  <a:cubicBezTo>
                    <a:pt x="1" y="0"/>
                    <a:pt x="6117" y="5620"/>
                    <a:pt x="15042" y="16529"/>
                  </a:cubicBezTo>
                  <a:cubicBezTo>
                    <a:pt x="23968" y="27438"/>
                    <a:pt x="36199" y="45620"/>
                    <a:pt x="50414" y="67604"/>
                  </a:cubicBezTo>
                  <a:cubicBezTo>
                    <a:pt x="88400" y="125263"/>
                    <a:pt x="115461" y="189415"/>
                    <a:pt x="130249" y="256860"/>
                  </a:cubicBezTo>
                  <a:cubicBezTo>
                    <a:pt x="137370" y="294469"/>
                    <a:pt x="138375" y="332980"/>
                    <a:pt x="133224" y="370909"/>
                  </a:cubicBezTo>
                  <a:cubicBezTo>
                    <a:pt x="128516" y="401728"/>
                    <a:pt x="119619" y="431757"/>
                    <a:pt x="106778" y="460166"/>
                  </a:cubicBezTo>
                  <a:cubicBezTo>
                    <a:pt x="98238" y="479173"/>
                    <a:pt x="88005" y="497374"/>
                    <a:pt x="76200" y="514546"/>
                  </a:cubicBezTo>
                  <a:cubicBezTo>
                    <a:pt x="67769" y="526612"/>
                    <a:pt x="62811" y="532893"/>
                    <a:pt x="61984" y="532397"/>
                  </a:cubicBezTo>
                  <a:cubicBezTo>
                    <a:pt x="61158" y="531901"/>
                    <a:pt x="78513" y="503967"/>
                    <a:pt x="97356" y="456199"/>
                  </a:cubicBezTo>
                  <a:cubicBezTo>
                    <a:pt x="122449" y="393811"/>
                    <a:pt x="128880" y="325478"/>
                    <a:pt x="115868" y="259505"/>
                  </a:cubicBezTo>
                  <a:cubicBezTo>
                    <a:pt x="101208" y="193751"/>
                    <a:pt x="76156" y="130756"/>
                    <a:pt x="41653" y="72893"/>
                  </a:cubicBezTo>
                  <a:cubicBezTo>
                    <a:pt x="26303" y="49463"/>
                    <a:pt x="12393" y="25121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  <a:defRPr b="1" i="0" sz="3600" u="none" cap="none" strike="noStrike">
                <a:solidFill>
                  <a:srgbClr val="1F386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8"/>
          <p:cNvSpPr txBox="1"/>
          <p:nvPr/>
        </p:nvSpPr>
        <p:spPr>
          <a:xfrm>
            <a:off x="5677236" y="4978740"/>
            <a:ext cx="4205799" cy="1447112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5400"/>
              <a:buFont typeface="Arial"/>
              <a:buNone/>
            </a:pPr>
            <a:r>
              <a:rPr b="1" i="0" lang="en-US" sz="3500" u="none" cap="none" strike="noStrike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Team GREEN</a:t>
            </a:r>
            <a:endParaRPr b="0" i="0" sz="3500" u="none" cap="none" strike="noStrike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&#10;&#10;Description automatically generated" id="687" name="Google Shape;687;p58"/>
          <p:cNvPicPr preferRelativeResize="0"/>
          <p:nvPr/>
        </p:nvPicPr>
        <p:blipFill rotWithShape="1">
          <a:blip r:embed="rId3">
            <a:alphaModFix/>
          </a:blip>
          <a:srcRect b="22784" l="0" r="0" t="22785"/>
          <a:stretch/>
        </p:blipFill>
        <p:spPr>
          <a:xfrm>
            <a:off x="5903931" y="1456592"/>
            <a:ext cx="4687340" cy="2551306"/>
          </a:xfrm>
          <a:prstGeom prst="rect">
            <a:avLst/>
          </a:prstGeom>
          <a:noFill/>
          <a:ln>
            <a:noFill/>
          </a:ln>
          <a:effectLst>
            <a:outerShdw blurRad="190500" rotWithShape="0" algn="tl">
              <a:srgbClr val="000000">
                <a:alpha val="69411"/>
              </a:srgb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" name="Shape 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Google Shape;833;p61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-US" sz="8000" u="none" cap="none" strike="noStrike">
                <a:solidFill>
                  <a:srgbClr val="548235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0" i="0" sz="8000" u="none" cap="none" strike="noStrike">
              <a:solidFill>
                <a:srgbClr val="54823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61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8235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54823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TECHNOLOGIES</a:t>
            </a:r>
            <a:endParaRPr b="1" i="0" sz="4000" u="none" cap="none" strike="noStrike">
              <a:solidFill>
                <a:srgbClr val="548235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9" name="Google Shape;839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49187" y="632322"/>
            <a:ext cx="2625849" cy="2625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426594" y="3711882"/>
            <a:ext cx="2697450" cy="15132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tHub - angular-material-extensions/pages: Open source library for angular  apps to illustrate custom material pages content with steps (ideal for  tutorials and explanations purposes)" id="841" name="Google Shape;841;p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764686" y="1003005"/>
            <a:ext cx="2021268" cy="2021268"/>
          </a:xfrm>
          <a:prstGeom prst="rect">
            <a:avLst/>
          </a:prstGeom>
          <a:noFill/>
          <a:ln>
            <a:noFill/>
          </a:ln>
        </p:spPr>
      </p:pic>
      <p:sp>
        <p:nvSpPr>
          <p:cNvPr id="842" name="Google Shape;842;p62"/>
          <p:cNvSpPr txBox="1"/>
          <p:nvPr/>
        </p:nvSpPr>
        <p:spPr>
          <a:xfrm>
            <a:off x="5965848" y="5531168"/>
            <a:ext cx="131561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BF9000"/>
                </a:solidFill>
                <a:latin typeface="Arial"/>
                <a:ea typeface="Arial"/>
                <a:cs typeface="Arial"/>
                <a:sym typeface="Arial"/>
              </a:rPr>
              <a:t>Firebase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62"/>
          <p:cNvSpPr txBox="1"/>
          <p:nvPr/>
        </p:nvSpPr>
        <p:spPr>
          <a:xfrm>
            <a:off x="5904301" y="3099142"/>
            <a:ext cx="1315617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Angular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62"/>
          <p:cNvSpPr txBox="1"/>
          <p:nvPr/>
        </p:nvSpPr>
        <p:spPr>
          <a:xfrm>
            <a:off x="8697201" y="3103336"/>
            <a:ext cx="2156233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030A0"/>
                </a:solidFill>
                <a:latin typeface="Arial"/>
                <a:ea typeface="Arial"/>
                <a:cs typeface="Arial"/>
                <a:sym typeface="Arial"/>
              </a:rPr>
              <a:t>Angular Material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62"/>
          <p:cNvSpPr txBox="1"/>
          <p:nvPr/>
        </p:nvSpPr>
        <p:spPr>
          <a:xfrm>
            <a:off x="8919751" y="5531168"/>
            <a:ext cx="1711135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rPr>
              <a:t>Node JS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What is Firebase? The complete story, abridged. | by Doug Stevenson |  Firebase Developers | Medium" id="846" name="Google Shape;846;p6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24611" y="3562423"/>
            <a:ext cx="1998092" cy="19980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7" name="Google Shape;847;p6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32457" y="1003005"/>
            <a:ext cx="4589790" cy="45923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63"/>
          <p:cNvSpPr txBox="1"/>
          <p:nvPr/>
        </p:nvSpPr>
        <p:spPr>
          <a:xfrm>
            <a:off x="1929589" y="2767281"/>
            <a:ext cx="1452641" cy="1323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-US" sz="8000" u="none" cap="none" strike="noStrike">
                <a:solidFill>
                  <a:srgbClr val="E20000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0" i="0" sz="8000" u="none" cap="none" strike="noStrike">
              <a:solidFill>
                <a:srgbClr val="E2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63"/>
          <p:cNvSpPr/>
          <p:nvPr/>
        </p:nvSpPr>
        <p:spPr>
          <a:xfrm>
            <a:off x="3824324" y="3075057"/>
            <a:ext cx="6691276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0000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E20000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DEVELOPMENT PROCESS</a:t>
            </a:r>
            <a:endParaRPr b="1" i="0" sz="4000" u="none" cap="none" strike="noStrike">
              <a:solidFill>
                <a:srgbClr val="E20000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8" name="Google Shape;858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9893" y="885825"/>
            <a:ext cx="9992213" cy="561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65"/>
          <p:cNvSpPr txBox="1"/>
          <p:nvPr/>
        </p:nvSpPr>
        <p:spPr>
          <a:xfrm>
            <a:off x="1506799" y="3064920"/>
            <a:ext cx="2602109" cy="915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Prototypes</a:t>
            </a:r>
            <a:endParaRPr b="1" i="0" sz="3600" u="none" cap="none" strike="noStrike">
              <a:solidFill>
                <a:srgbClr val="1F386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65"/>
          <p:cNvSpPr/>
          <p:nvPr/>
        </p:nvSpPr>
        <p:spPr>
          <a:xfrm>
            <a:off x="2442094" y="2142997"/>
            <a:ext cx="731520" cy="731520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65"/>
          <p:cNvSpPr/>
          <p:nvPr/>
        </p:nvSpPr>
        <p:spPr>
          <a:xfrm>
            <a:off x="510452" y="2769116"/>
            <a:ext cx="457200" cy="457200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6" name="Google Shape;866;p65"/>
          <p:cNvGrpSpPr/>
          <p:nvPr/>
        </p:nvGrpSpPr>
        <p:grpSpPr>
          <a:xfrm>
            <a:off x="510452" y="3657986"/>
            <a:ext cx="457200" cy="457200"/>
            <a:chOff x="1487200" y="2021475"/>
            <a:chExt cx="483125" cy="483150"/>
          </a:xfrm>
        </p:grpSpPr>
        <p:sp>
          <p:nvSpPr>
            <p:cNvPr id="867" name="Google Shape;867;p65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65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65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65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1" name="Google Shape;871;p65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872" name="Google Shape;872;p65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65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65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65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65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65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65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65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80" name="Google Shape;880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3533" y="1770216"/>
            <a:ext cx="6569575" cy="44202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1" name="Google Shape;881;p65"/>
          <p:cNvSpPr txBox="1"/>
          <p:nvPr/>
        </p:nvSpPr>
        <p:spPr>
          <a:xfrm>
            <a:off x="5719166" y="667584"/>
            <a:ext cx="497830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Prototype Memos’s main page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66"/>
          <p:cNvSpPr txBox="1"/>
          <p:nvPr>
            <p:ph idx="4294967295" type="title"/>
          </p:nvPr>
        </p:nvSpPr>
        <p:spPr>
          <a:xfrm>
            <a:off x="1115255" y="2971350"/>
            <a:ext cx="21462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endParaRPr/>
          </a:p>
        </p:txBody>
      </p:sp>
      <p:sp>
        <p:nvSpPr>
          <p:cNvPr id="887" name="Google Shape;887;p66"/>
          <p:cNvSpPr/>
          <p:nvPr/>
        </p:nvSpPr>
        <p:spPr>
          <a:xfrm>
            <a:off x="120587" y="923192"/>
            <a:ext cx="457205" cy="457208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88" name="Google Shape;888;p66"/>
          <p:cNvGrpSpPr/>
          <p:nvPr/>
        </p:nvGrpSpPr>
        <p:grpSpPr>
          <a:xfrm>
            <a:off x="1822591" y="2239850"/>
            <a:ext cx="731527" cy="731500"/>
            <a:chOff x="5053900" y="2021500"/>
            <a:chExt cx="483750" cy="483125"/>
          </a:xfrm>
        </p:grpSpPr>
        <p:sp>
          <p:nvSpPr>
            <p:cNvPr id="889" name="Google Shape;889;p66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66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66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66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66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66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66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66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7" name="Google Shape;897;p66"/>
          <p:cNvSpPr/>
          <p:nvPr/>
        </p:nvSpPr>
        <p:spPr>
          <a:xfrm>
            <a:off x="135739" y="2777908"/>
            <a:ext cx="457211" cy="45720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8" name="Google Shape;898;p66"/>
          <p:cNvGrpSpPr/>
          <p:nvPr/>
        </p:nvGrpSpPr>
        <p:grpSpPr>
          <a:xfrm>
            <a:off x="135681" y="3666798"/>
            <a:ext cx="457181" cy="457205"/>
            <a:chOff x="1487200" y="2021475"/>
            <a:chExt cx="483125" cy="483150"/>
          </a:xfrm>
        </p:grpSpPr>
        <p:sp>
          <p:nvSpPr>
            <p:cNvPr id="899" name="Google Shape;899;p66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66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66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66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03" name="Google Shape;903;p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62425" y="1734514"/>
            <a:ext cx="7705462" cy="4053394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352"/>
              </a:srgbClr>
            </a:outerShdw>
          </a:effectLst>
        </p:spPr>
      </p:pic>
      <p:sp>
        <p:nvSpPr>
          <p:cNvPr id="904" name="Google Shape;904;p66"/>
          <p:cNvSpPr txBox="1"/>
          <p:nvPr/>
        </p:nvSpPr>
        <p:spPr>
          <a:xfrm>
            <a:off x="4226169" y="369194"/>
            <a:ext cx="7965831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Memos’s login page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(with Memos’s authentication or Google account)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67"/>
          <p:cNvSpPr txBox="1"/>
          <p:nvPr>
            <p:ph idx="4294967295" type="title"/>
          </p:nvPr>
        </p:nvSpPr>
        <p:spPr>
          <a:xfrm>
            <a:off x="1115255" y="2971350"/>
            <a:ext cx="21462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endParaRPr/>
          </a:p>
        </p:txBody>
      </p:sp>
      <p:sp>
        <p:nvSpPr>
          <p:cNvPr id="910" name="Google Shape;910;p67"/>
          <p:cNvSpPr/>
          <p:nvPr/>
        </p:nvSpPr>
        <p:spPr>
          <a:xfrm>
            <a:off x="120587" y="923192"/>
            <a:ext cx="457205" cy="457208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1" name="Google Shape;911;p67"/>
          <p:cNvGrpSpPr/>
          <p:nvPr/>
        </p:nvGrpSpPr>
        <p:grpSpPr>
          <a:xfrm>
            <a:off x="1822591" y="2239850"/>
            <a:ext cx="731527" cy="731500"/>
            <a:chOff x="5053900" y="2021500"/>
            <a:chExt cx="483750" cy="483125"/>
          </a:xfrm>
        </p:grpSpPr>
        <p:sp>
          <p:nvSpPr>
            <p:cNvPr id="912" name="Google Shape;912;p67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67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67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67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67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67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67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67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0" name="Google Shape;920;p67"/>
          <p:cNvSpPr/>
          <p:nvPr/>
        </p:nvSpPr>
        <p:spPr>
          <a:xfrm>
            <a:off x="135739" y="2777908"/>
            <a:ext cx="457211" cy="45720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21" name="Google Shape;921;p67"/>
          <p:cNvGrpSpPr/>
          <p:nvPr/>
        </p:nvGrpSpPr>
        <p:grpSpPr>
          <a:xfrm>
            <a:off x="135681" y="3666798"/>
            <a:ext cx="457181" cy="457205"/>
            <a:chOff x="1487200" y="2021475"/>
            <a:chExt cx="483125" cy="483150"/>
          </a:xfrm>
        </p:grpSpPr>
        <p:sp>
          <p:nvSpPr>
            <p:cNvPr id="922" name="Google Shape;922;p67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67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67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67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26" name="Google Shape;926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71950" y="1654147"/>
            <a:ext cx="7803081" cy="4104746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352"/>
              </a:srgbClr>
            </a:outerShdw>
          </a:effectLst>
        </p:spPr>
      </p:pic>
      <p:sp>
        <p:nvSpPr>
          <p:cNvPr id="927" name="Google Shape;927;p67"/>
          <p:cNvSpPr txBox="1"/>
          <p:nvPr/>
        </p:nvSpPr>
        <p:spPr>
          <a:xfrm>
            <a:off x="5719166" y="667584"/>
            <a:ext cx="497830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Memos’s main page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8"/>
          <p:cNvSpPr txBox="1"/>
          <p:nvPr>
            <p:ph idx="4294967295" type="title"/>
          </p:nvPr>
        </p:nvSpPr>
        <p:spPr>
          <a:xfrm>
            <a:off x="1115255" y="2971350"/>
            <a:ext cx="2146200" cy="9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endParaRPr/>
          </a:p>
        </p:txBody>
      </p:sp>
      <p:sp>
        <p:nvSpPr>
          <p:cNvPr id="933" name="Google Shape;933;p68"/>
          <p:cNvSpPr/>
          <p:nvPr/>
        </p:nvSpPr>
        <p:spPr>
          <a:xfrm>
            <a:off x="120587" y="923192"/>
            <a:ext cx="457205" cy="457208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34" name="Google Shape;934;p68"/>
          <p:cNvGrpSpPr/>
          <p:nvPr/>
        </p:nvGrpSpPr>
        <p:grpSpPr>
          <a:xfrm>
            <a:off x="1822591" y="2239850"/>
            <a:ext cx="731527" cy="731500"/>
            <a:chOff x="5053900" y="2021500"/>
            <a:chExt cx="483750" cy="483125"/>
          </a:xfrm>
        </p:grpSpPr>
        <p:sp>
          <p:nvSpPr>
            <p:cNvPr id="935" name="Google Shape;935;p68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68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68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68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68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68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68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68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3" name="Google Shape;943;p68"/>
          <p:cNvSpPr/>
          <p:nvPr/>
        </p:nvSpPr>
        <p:spPr>
          <a:xfrm>
            <a:off x="135739" y="2777908"/>
            <a:ext cx="457211" cy="45720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4" name="Google Shape;944;p68"/>
          <p:cNvGrpSpPr/>
          <p:nvPr/>
        </p:nvGrpSpPr>
        <p:grpSpPr>
          <a:xfrm>
            <a:off x="135681" y="3666798"/>
            <a:ext cx="457181" cy="457205"/>
            <a:chOff x="1487200" y="2021475"/>
            <a:chExt cx="483125" cy="483150"/>
          </a:xfrm>
        </p:grpSpPr>
        <p:sp>
          <p:nvSpPr>
            <p:cNvPr id="945" name="Google Shape;945;p68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68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68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68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949" name="Google Shape;949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1915" y="1624936"/>
            <a:ext cx="7763117" cy="4083723"/>
          </a:xfrm>
          <a:prstGeom prst="rect">
            <a:avLst/>
          </a:prstGeom>
          <a:noFill/>
          <a:ln cap="sq" cmpd="sng" w="381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tl" dir="2700000" dist="38100">
              <a:srgbClr val="000000">
                <a:alpha val="42352"/>
              </a:srgbClr>
            </a:outerShdw>
          </a:effectLst>
        </p:spPr>
      </p:pic>
      <p:sp>
        <p:nvSpPr>
          <p:cNvPr id="950" name="Google Shape;950;p68"/>
          <p:cNvSpPr txBox="1"/>
          <p:nvPr/>
        </p:nvSpPr>
        <p:spPr>
          <a:xfrm>
            <a:off x="5719166" y="667584"/>
            <a:ext cx="497830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Memos’s share function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9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69"/>
          <p:cNvSpPr/>
          <p:nvPr>
            <p:ph idx="2" type="pic"/>
          </p:nvPr>
        </p:nvSpPr>
        <p:spPr>
          <a:xfrm>
            <a:off x="5441518" y="1108116"/>
            <a:ext cx="6052831" cy="55493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50800" marR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Draw function.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 video.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Notification.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Relocation (drag &amp; drop).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508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selected notes.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56" name="Google Shape;956;p69"/>
          <p:cNvGrpSpPr/>
          <p:nvPr/>
        </p:nvGrpSpPr>
        <p:grpSpPr>
          <a:xfrm>
            <a:off x="513874" y="1828800"/>
            <a:ext cx="457200" cy="457200"/>
            <a:chOff x="5053900" y="2021500"/>
            <a:chExt cx="483750" cy="483125"/>
          </a:xfrm>
        </p:grpSpPr>
        <p:sp>
          <p:nvSpPr>
            <p:cNvPr id="957" name="Google Shape;957;p69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69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69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69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69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69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69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69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5" name="Google Shape;965;p69"/>
          <p:cNvSpPr/>
          <p:nvPr/>
        </p:nvSpPr>
        <p:spPr>
          <a:xfrm>
            <a:off x="2534708" y="2113915"/>
            <a:ext cx="731520" cy="731520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6" name="Google Shape;966;p69"/>
          <p:cNvGrpSpPr/>
          <p:nvPr/>
        </p:nvGrpSpPr>
        <p:grpSpPr>
          <a:xfrm>
            <a:off x="509211" y="3671887"/>
            <a:ext cx="457200" cy="457200"/>
            <a:chOff x="1487200" y="2021475"/>
            <a:chExt cx="483125" cy="483150"/>
          </a:xfrm>
        </p:grpSpPr>
        <p:sp>
          <p:nvSpPr>
            <p:cNvPr id="967" name="Google Shape;967;p69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69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69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69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1" name="Google Shape;971;p69"/>
          <p:cNvSpPr txBox="1"/>
          <p:nvPr>
            <p:ph idx="4294967295" type="title"/>
          </p:nvPr>
        </p:nvSpPr>
        <p:spPr>
          <a:xfrm>
            <a:off x="1268500" y="3023191"/>
            <a:ext cx="2915593" cy="915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Current Limitations</a:t>
            </a:r>
            <a:endParaRPr/>
          </a:p>
        </p:txBody>
      </p:sp>
      <p:sp>
        <p:nvSpPr>
          <p:cNvPr id="972" name="Google Shape;972;p69"/>
          <p:cNvSpPr/>
          <p:nvPr/>
        </p:nvSpPr>
        <p:spPr>
          <a:xfrm>
            <a:off x="499435" y="914400"/>
            <a:ext cx="457200" cy="457200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3" name="Google Shape;973;p69"/>
          <p:cNvGrpSpPr/>
          <p:nvPr/>
        </p:nvGrpSpPr>
        <p:grpSpPr>
          <a:xfrm>
            <a:off x="4910244" y="1108121"/>
            <a:ext cx="575492" cy="590910"/>
            <a:chOff x="2085525" y="4992125"/>
            <a:chExt cx="481825" cy="481825"/>
          </a:xfrm>
        </p:grpSpPr>
        <p:sp>
          <p:nvSpPr>
            <p:cNvPr id="974" name="Google Shape;974;p69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69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6" name="Google Shape;976;p69"/>
          <p:cNvGrpSpPr/>
          <p:nvPr/>
        </p:nvGrpSpPr>
        <p:grpSpPr>
          <a:xfrm>
            <a:off x="4908936" y="1996206"/>
            <a:ext cx="575492" cy="590910"/>
            <a:chOff x="2085525" y="4992125"/>
            <a:chExt cx="481825" cy="481825"/>
          </a:xfrm>
        </p:grpSpPr>
        <p:sp>
          <p:nvSpPr>
            <p:cNvPr id="977" name="Google Shape;977;p69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69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9" name="Google Shape;979;p69"/>
          <p:cNvGrpSpPr/>
          <p:nvPr/>
        </p:nvGrpSpPr>
        <p:grpSpPr>
          <a:xfrm>
            <a:off x="4908936" y="2822592"/>
            <a:ext cx="575492" cy="590910"/>
            <a:chOff x="2085525" y="4992125"/>
            <a:chExt cx="481825" cy="481825"/>
          </a:xfrm>
        </p:grpSpPr>
        <p:sp>
          <p:nvSpPr>
            <p:cNvPr id="980" name="Google Shape;980;p69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69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2" name="Google Shape;982;p69"/>
          <p:cNvGrpSpPr/>
          <p:nvPr/>
        </p:nvGrpSpPr>
        <p:grpSpPr>
          <a:xfrm>
            <a:off x="4923375" y="3672935"/>
            <a:ext cx="575492" cy="590910"/>
            <a:chOff x="2085525" y="4992125"/>
            <a:chExt cx="481825" cy="481825"/>
          </a:xfrm>
        </p:grpSpPr>
        <p:sp>
          <p:nvSpPr>
            <p:cNvPr id="983" name="Google Shape;983;p69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69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85" name="Google Shape;985;p69"/>
          <p:cNvGrpSpPr/>
          <p:nvPr/>
        </p:nvGrpSpPr>
        <p:grpSpPr>
          <a:xfrm>
            <a:off x="4923375" y="4522075"/>
            <a:ext cx="575492" cy="590910"/>
            <a:chOff x="2085525" y="4992125"/>
            <a:chExt cx="481825" cy="481825"/>
          </a:xfrm>
        </p:grpSpPr>
        <p:sp>
          <p:nvSpPr>
            <p:cNvPr id="986" name="Google Shape;986;p69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69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>
    <mc:Choice Requires="p14">
      <p:transition spd="med">
        <p14:reveal dir="l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70"/>
          <p:cNvSpPr/>
          <p:nvPr/>
        </p:nvSpPr>
        <p:spPr>
          <a:xfrm>
            <a:off x="491172" y="2795153"/>
            <a:ext cx="457200" cy="457200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93" name="Google Shape;993;p70"/>
          <p:cNvGrpSpPr/>
          <p:nvPr/>
        </p:nvGrpSpPr>
        <p:grpSpPr>
          <a:xfrm>
            <a:off x="2474001" y="2204586"/>
            <a:ext cx="731520" cy="731520"/>
            <a:chOff x="1487200" y="2021475"/>
            <a:chExt cx="483125" cy="483150"/>
          </a:xfrm>
        </p:grpSpPr>
        <p:sp>
          <p:nvSpPr>
            <p:cNvPr id="994" name="Google Shape;994;p70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70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70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70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8" name="Google Shape;998;p70"/>
          <p:cNvSpPr txBox="1"/>
          <p:nvPr>
            <p:ph idx="4294967295" type="title"/>
          </p:nvPr>
        </p:nvSpPr>
        <p:spPr>
          <a:xfrm>
            <a:off x="2074805" y="3001420"/>
            <a:ext cx="1529913" cy="9153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en-US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endParaRPr/>
          </a:p>
        </p:txBody>
      </p:sp>
      <p:sp>
        <p:nvSpPr>
          <p:cNvPr id="999" name="Google Shape;999;p70"/>
          <p:cNvSpPr/>
          <p:nvPr/>
        </p:nvSpPr>
        <p:spPr>
          <a:xfrm>
            <a:off x="495300" y="914400"/>
            <a:ext cx="457200" cy="457200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00" name="Google Shape;1000;p70"/>
          <p:cNvGrpSpPr/>
          <p:nvPr/>
        </p:nvGrpSpPr>
        <p:grpSpPr>
          <a:xfrm>
            <a:off x="497916" y="1828800"/>
            <a:ext cx="457200" cy="457200"/>
            <a:chOff x="5053900" y="2021500"/>
            <a:chExt cx="483750" cy="483125"/>
          </a:xfrm>
        </p:grpSpPr>
        <p:sp>
          <p:nvSpPr>
            <p:cNvPr id="1001" name="Google Shape;1001;p70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70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70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70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70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70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70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70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09" name="Google Shape;1009;p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81876" y="182551"/>
            <a:ext cx="6492850" cy="649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reveal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692" name="Google Shape;692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9062" y="1129553"/>
            <a:ext cx="4949771" cy="4949771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59"/>
          <p:cNvSpPr txBox="1"/>
          <p:nvPr>
            <p:ph idx="4294967295" type="title"/>
          </p:nvPr>
        </p:nvSpPr>
        <p:spPr>
          <a:xfrm>
            <a:off x="1253371" y="497428"/>
            <a:ext cx="3361152" cy="63988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74380"/>
              <a:buFont typeface="Arial"/>
              <a:buNone/>
            </a:pPr>
            <a:r>
              <a:rPr b="0" lang="en-US">
                <a:solidFill>
                  <a:srgbClr val="92D050"/>
                </a:solidFill>
              </a:rPr>
              <a:t>Team</a:t>
            </a:r>
            <a:r>
              <a:rPr i="1" lang="en-US">
                <a:solidFill>
                  <a:srgbClr val="92D050"/>
                </a:solidFill>
              </a:rPr>
              <a:t> </a:t>
            </a:r>
            <a:r>
              <a:rPr i="1" lang="en-US" sz="4400">
                <a:solidFill>
                  <a:srgbClr val="92D050"/>
                </a:solidFill>
              </a:rPr>
              <a:t>Green</a:t>
            </a:r>
            <a:endParaRPr i="1" sz="4400">
              <a:solidFill>
                <a:srgbClr val="92D050"/>
              </a:solidFill>
            </a:endParaRPr>
          </a:p>
        </p:txBody>
      </p:sp>
      <p:sp>
        <p:nvSpPr>
          <p:cNvPr id="694" name="Google Shape;694;p59"/>
          <p:cNvSpPr txBox="1"/>
          <p:nvPr>
            <p:ph idx="4294967295" type="body"/>
          </p:nvPr>
        </p:nvSpPr>
        <p:spPr>
          <a:xfrm>
            <a:off x="8213735" y="2106613"/>
            <a:ext cx="2859087" cy="4302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>
                <a:solidFill>
                  <a:schemeClr val="lt1"/>
                </a:solidFill>
              </a:rPr>
              <a:t>Completion rate</a:t>
            </a:r>
            <a:endParaRPr/>
          </a:p>
        </p:txBody>
      </p:sp>
      <p:sp>
        <p:nvSpPr>
          <p:cNvPr id="695" name="Google Shape;695;p59"/>
          <p:cNvSpPr txBox="1"/>
          <p:nvPr/>
        </p:nvSpPr>
        <p:spPr>
          <a:xfrm>
            <a:off x="6225668" y="497428"/>
            <a:ext cx="4953662" cy="586314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169863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1" lang="en-US" sz="2500" u="none" cap="none" strike="noStrike">
                <a:solidFill>
                  <a:srgbClr val="385623"/>
                </a:solidFill>
                <a:latin typeface="Arial"/>
                <a:ea typeface="Arial"/>
                <a:cs typeface="Arial"/>
                <a:sym typeface="Arial"/>
              </a:rPr>
              <a:t>Members: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5" marL="6858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Diep Thien Thien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5" marL="6858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Le Thanh Bao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5" marL="6858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Han Trung Kien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5" marL="6858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Hoang Pham Khuong Duy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169863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0" i="1" lang="en-US" sz="2500" u="none" cap="none" strike="noStrike">
                <a:solidFill>
                  <a:srgbClr val="385623"/>
                </a:solidFill>
                <a:latin typeface="Arial"/>
                <a:ea typeface="Arial"/>
                <a:cs typeface="Arial"/>
                <a:sym typeface="Arial"/>
              </a:rPr>
              <a:t>Mentor: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68580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b="1" i="0" lang="en-US" sz="2500" u="none" cap="none" strike="noStrike">
                <a:solidFill>
                  <a:srgbClr val="548135"/>
                </a:solidFill>
                <a:latin typeface="Arial"/>
                <a:ea typeface="Arial"/>
                <a:cs typeface="Arial"/>
                <a:sym typeface="Arial"/>
              </a:rPr>
              <a:t>Le Tran Gia Vinh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t/>
            </a:r>
            <a:endParaRPr b="0" i="0" sz="25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71"/>
          <p:cNvSpPr/>
          <p:nvPr/>
        </p:nvSpPr>
        <p:spPr>
          <a:xfrm>
            <a:off x="3824323" y="3075057"/>
            <a:ext cx="376301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2B3097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EXPERIENCES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71"/>
          <p:cNvSpPr txBox="1"/>
          <p:nvPr/>
        </p:nvSpPr>
        <p:spPr>
          <a:xfrm>
            <a:off x="1929590" y="2767281"/>
            <a:ext cx="14223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-US" sz="8000" u="none" cap="none" strike="noStrik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05</a:t>
            </a:r>
            <a:endParaRPr b="0" i="0" sz="8000" u="none" cap="none" strike="noStrike">
              <a:solidFill>
                <a:srgbClr val="2B309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med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72"/>
          <p:cNvSpPr txBox="1"/>
          <p:nvPr/>
        </p:nvSpPr>
        <p:spPr>
          <a:xfrm>
            <a:off x="5042221" y="1253058"/>
            <a:ext cx="72156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 teamwork skills.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Design Sprint.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Prioritize tasks in chronological order.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Try tools that benefit in different categories.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vector graphics&#10;&#10;Description automatically generated" id="1021" name="Google Shape;1021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30115" y="334241"/>
            <a:ext cx="6858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2" name="Google Shape;1022;p72"/>
          <p:cNvGrpSpPr/>
          <p:nvPr/>
        </p:nvGrpSpPr>
        <p:grpSpPr>
          <a:xfrm>
            <a:off x="4506510" y="2132022"/>
            <a:ext cx="469935" cy="469935"/>
            <a:chOff x="1492675" y="4992125"/>
            <a:chExt cx="481825" cy="481825"/>
          </a:xfrm>
        </p:grpSpPr>
        <p:sp>
          <p:nvSpPr>
            <p:cNvPr id="1023" name="Google Shape;1023;p7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7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5" name="Google Shape;1025;p72"/>
          <p:cNvGrpSpPr/>
          <p:nvPr/>
        </p:nvGrpSpPr>
        <p:grpSpPr>
          <a:xfrm>
            <a:off x="4506510" y="1290285"/>
            <a:ext cx="469935" cy="469935"/>
            <a:chOff x="1492675" y="4992125"/>
            <a:chExt cx="481825" cy="481825"/>
          </a:xfrm>
        </p:grpSpPr>
        <p:sp>
          <p:nvSpPr>
            <p:cNvPr id="1026" name="Google Shape;1026;p7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7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8" name="Google Shape;1028;p72"/>
          <p:cNvGrpSpPr/>
          <p:nvPr/>
        </p:nvGrpSpPr>
        <p:grpSpPr>
          <a:xfrm>
            <a:off x="4506509" y="2973759"/>
            <a:ext cx="469935" cy="469935"/>
            <a:chOff x="1492675" y="4992125"/>
            <a:chExt cx="481825" cy="481825"/>
          </a:xfrm>
        </p:grpSpPr>
        <p:sp>
          <p:nvSpPr>
            <p:cNvPr id="1029" name="Google Shape;1029;p7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7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1" name="Google Shape;1031;p72"/>
          <p:cNvGrpSpPr/>
          <p:nvPr/>
        </p:nvGrpSpPr>
        <p:grpSpPr>
          <a:xfrm>
            <a:off x="4506509" y="3815496"/>
            <a:ext cx="469935" cy="469935"/>
            <a:chOff x="1492675" y="4992125"/>
            <a:chExt cx="481825" cy="481825"/>
          </a:xfrm>
        </p:grpSpPr>
        <p:sp>
          <p:nvSpPr>
            <p:cNvPr id="1032" name="Google Shape;1032;p72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72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baseline="-2500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8" name="Google Shape;1038;p19"/>
          <p:cNvGrpSpPr/>
          <p:nvPr/>
        </p:nvGrpSpPr>
        <p:grpSpPr>
          <a:xfrm>
            <a:off x="8749110" y="6223809"/>
            <a:ext cx="2983067" cy="370602"/>
            <a:chOff x="256087" y="6401752"/>
            <a:chExt cx="2983067" cy="370602"/>
          </a:xfrm>
        </p:grpSpPr>
        <p:sp>
          <p:nvSpPr>
            <p:cNvPr id="1039" name="Google Shape;1039;p19"/>
            <p:cNvSpPr txBox="1"/>
            <p:nvPr/>
          </p:nvSpPr>
          <p:spPr>
            <a:xfrm>
              <a:off x="631372" y="6403022"/>
              <a:ext cx="2607782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www.itsstraining.edu.vn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19"/>
            <p:cNvSpPr/>
            <p:nvPr/>
          </p:nvSpPr>
          <p:spPr>
            <a:xfrm>
              <a:off x="256087" y="6401752"/>
              <a:ext cx="365760" cy="365760"/>
            </a:xfrm>
            <a:custGeom>
              <a:rect b="b" l="l" r="r" t="t"/>
              <a:pathLst>
                <a:path extrusionOk="0" h="19325" w="19329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41" name="Google Shape;104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6125" y="50400"/>
            <a:ext cx="7876252" cy="5919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00" name="Google Shape;700;p2"/>
          <p:cNvGraphicFramePr/>
          <p:nvPr/>
        </p:nvGraphicFramePr>
        <p:xfrm>
          <a:off x="885572" y="195091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{E98B29C2-EF69-462E-B646-0787F8DDAD8E}</a:tableStyleId>
              </a:tblPr>
              <a:tblGrid>
                <a:gridCol w="3395750"/>
                <a:gridCol w="3395750"/>
                <a:gridCol w="3395750"/>
              </a:tblGrid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C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01" name="Google Shape;701;p2"/>
          <p:cNvGraphicFramePr/>
          <p:nvPr/>
        </p:nvGraphicFramePr>
        <p:xfrm>
          <a:off x="1014627" y="181567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{E98B29C2-EF69-462E-B646-0787F8DDAD8E}</a:tableStyleId>
              </a:tblPr>
              <a:tblGrid>
                <a:gridCol w="3395750"/>
                <a:gridCol w="3395750"/>
                <a:gridCol w="3395750"/>
              </a:tblGrid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DA9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t/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DA9DB"/>
                    </a:solidFill>
                  </a:tcPr>
                </a:tc>
              </a:tr>
              <a:tr h="849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Le Thanh Bao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Design interface</a:t>
                      </a:r>
                      <a:endParaRPr b="0" sz="14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80%</a:t>
                      </a:r>
                      <a:endParaRPr sz="1400" u="none" cap="none" strike="noStrike"/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Han Trung Kien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Login with social account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75%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Diep Thien Thien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Add notes, </a:t>
                      </a: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custom</a:t>
                      </a:r>
                      <a:r>
                        <a:rPr b="0" lang="en-US" sz="2000" u="none" cap="none" strike="noStrik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note, delete, share, restore…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90%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</a:tr>
              <a:tr h="816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Hoang Pham Khuong Duy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b="0" lang="en-US" sz="2000" u="none" cap="none" strike="noStrike">
                          <a:solidFill>
                            <a:srgbClr val="00206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Data authentication, add image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2000" u="none" cap="none" strike="noStrike">
                          <a:solidFill>
                            <a:srgbClr val="002060"/>
                          </a:solidFill>
                        </a:rPr>
                        <a:t>75%</a:t>
                      </a:r>
                      <a:endParaRPr b="0" sz="2000" u="none" cap="none" strike="noStrike">
                        <a:solidFill>
                          <a:srgbClr val="00206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 anchor="ctr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DEDED"/>
                    </a:solidFill>
                  </a:tcPr>
                </a:tc>
              </a:tr>
            </a:tbl>
          </a:graphicData>
        </a:graphic>
      </p:graphicFrame>
      <p:sp>
        <p:nvSpPr>
          <p:cNvPr id="702" name="Google Shape;702;p2"/>
          <p:cNvSpPr txBox="1"/>
          <p:nvPr>
            <p:ph idx="4294967295" type="title"/>
          </p:nvPr>
        </p:nvSpPr>
        <p:spPr>
          <a:xfrm>
            <a:off x="4668212" y="330095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3600"/>
              <a:buFont typeface="Arial"/>
              <a:buNone/>
            </a:pPr>
            <a:r>
              <a:rPr lang="en-US"/>
              <a:t>Assignment</a:t>
            </a:r>
            <a:endParaRPr/>
          </a:p>
        </p:txBody>
      </p:sp>
      <p:sp>
        <p:nvSpPr>
          <p:cNvPr id="703" name="Google Shape;703;p2"/>
          <p:cNvSpPr txBox="1"/>
          <p:nvPr>
            <p:ph idx="4294967295" type="body"/>
          </p:nvPr>
        </p:nvSpPr>
        <p:spPr>
          <a:xfrm>
            <a:off x="1855162" y="2001967"/>
            <a:ext cx="1747212" cy="430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>
                <a:solidFill>
                  <a:schemeClr val="lt1"/>
                </a:solidFill>
              </a:rPr>
              <a:t>Members</a:t>
            </a:r>
            <a:endParaRPr/>
          </a:p>
        </p:txBody>
      </p:sp>
      <p:sp>
        <p:nvSpPr>
          <p:cNvPr id="704" name="Google Shape;704;p2"/>
          <p:cNvSpPr txBox="1"/>
          <p:nvPr>
            <p:ph idx="4294967295" type="body"/>
          </p:nvPr>
        </p:nvSpPr>
        <p:spPr>
          <a:xfrm>
            <a:off x="5519328" y="2001967"/>
            <a:ext cx="1153343" cy="4301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>
                <a:solidFill>
                  <a:schemeClr val="lt1"/>
                </a:solidFill>
              </a:rPr>
              <a:t>Tasks</a:t>
            </a:r>
            <a:endParaRPr/>
          </a:p>
        </p:txBody>
      </p:sp>
      <p:sp>
        <p:nvSpPr>
          <p:cNvPr id="705" name="Google Shape;705;p2"/>
          <p:cNvSpPr txBox="1"/>
          <p:nvPr>
            <p:ph idx="4294967295" type="body"/>
          </p:nvPr>
        </p:nvSpPr>
        <p:spPr>
          <a:xfrm>
            <a:off x="8061066" y="2001966"/>
            <a:ext cx="2859320" cy="4301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90"/>
              <a:buNone/>
            </a:pPr>
            <a:r>
              <a:rPr lang="en-US" sz="2590">
                <a:solidFill>
                  <a:schemeClr val="lt1"/>
                </a:solidFill>
              </a:rPr>
              <a:t>Completion rate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0" name="Google Shape;710;p3"/>
          <p:cNvGrpSpPr/>
          <p:nvPr/>
        </p:nvGrpSpPr>
        <p:grpSpPr>
          <a:xfrm>
            <a:off x="1720217" y="1941848"/>
            <a:ext cx="3770813" cy="3921876"/>
            <a:chOff x="7104018" y="1911258"/>
            <a:chExt cx="3770813" cy="3921876"/>
          </a:xfrm>
        </p:grpSpPr>
        <p:sp>
          <p:nvSpPr>
            <p:cNvPr id="711" name="Google Shape;711;p3"/>
            <p:cNvSpPr txBox="1"/>
            <p:nvPr/>
          </p:nvSpPr>
          <p:spPr>
            <a:xfrm>
              <a:off x="7104019" y="1911258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01. Ideas</a:t>
              </a:r>
              <a:endParaRPr b="0" i="0" sz="24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3"/>
            <p:cNvSpPr txBox="1"/>
            <p:nvPr/>
          </p:nvSpPr>
          <p:spPr>
            <a:xfrm>
              <a:off x="7104019" y="2777921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02. Introduction</a:t>
              </a:r>
              <a:endParaRPr b="0" i="0" sz="24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"/>
            <p:cNvSpPr txBox="1"/>
            <p:nvPr/>
          </p:nvSpPr>
          <p:spPr>
            <a:xfrm>
              <a:off x="7104019" y="3644584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03. Technologies</a:t>
              </a:r>
              <a:endParaRPr b="0" i="0" sz="24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3"/>
            <p:cNvSpPr txBox="1"/>
            <p:nvPr/>
          </p:nvSpPr>
          <p:spPr>
            <a:xfrm>
              <a:off x="7104019" y="4511247"/>
              <a:ext cx="3770812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04. Development Process</a:t>
              </a:r>
              <a:endParaRPr b="0" i="0" sz="24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3"/>
            <p:cNvSpPr txBox="1"/>
            <p:nvPr/>
          </p:nvSpPr>
          <p:spPr>
            <a:xfrm>
              <a:off x="7104018" y="5371469"/>
              <a:ext cx="3542211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05. Experiences</a:t>
              </a:r>
              <a:endParaRPr b="0" i="0" sz="24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16" name="Google Shape;716;p3"/>
          <p:cNvSpPr txBox="1"/>
          <p:nvPr/>
        </p:nvSpPr>
        <p:spPr>
          <a:xfrm>
            <a:off x="4657471" y="302164"/>
            <a:ext cx="287705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Content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17" name="Google Shape;717;p3"/>
          <p:cNvGrpSpPr/>
          <p:nvPr/>
        </p:nvGrpSpPr>
        <p:grpSpPr>
          <a:xfrm>
            <a:off x="953345" y="1895877"/>
            <a:ext cx="553603" cy="553605"/>
            <a:chOff x="556360" y="1787501"/>
            <a:chExt cx="3282998" cy="3282998"/>
          </a:xfrm>
        </p:grpSpPr>
        <p:sp>
          <p:nvSpPr>
            <p:cNvPr id="718" name="Google Shape;718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fmla="val 20887794" name="adj1"/>
                <a:gd fmla="val 16988131" name="adj2"/>
              </a:avLst>
            </a:prstGeom>
            <a:noFill/>
            <a:ln cap="flat" cmpd="sng" w="31750">
              <a:solidFill>
                <a:srgbClr val="0062C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0" name="Google Shape;720;p3"/>
          <p:cNvGrpSpPr/>
          <p:nvPr/>
        </p:nvGrpSpPr>
        <p:grpSpPr>
          <a:xfrm>
            <a:off x="968675" y="2762540"/>
            <a:ext cx="553603" cy="553605"/>
            <a:chOff x="556360" y="1787501"/>
            <a:chExt cx="3282998" cy="3282998"/>
          </a:xfrm>
        </p:grpSpPr>
        <p:sp>
          <p:nvSpPr>
            <p:cNvPr id="721" name="Google Shape;721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fmla="val 20887794" name="adj1"/>
                <a:gd fmla="val 16988131" name="adj2"/>
              </a:avLst>
            </a:prstGeom>
            <a:noFill/>
            <a:ln cap="flat" cmpd="sng" w="31750">
              <a:solidFill>
                <a:srgbClr val="0062C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3" name="Google Shape;723;p3"/>
          <p:cNvGrpSpPr/>
          <p:nvPr/>
        </p:nvGrpSpPr>
        <p:grpSpPr>
          <a:xfrm>
            <a:off x="968675" y="3629204"/>
            <a:ext cx="553603" cy="553605"/>
            <a:chOff x="556360" y="1787501"/>
            <a:chExt cx="3282998" cy="3282998"/>
          </a:xfrm>
        </p:grpSpPr>
        <p:sp>
          <p:nvSpPr>
            <p:cNvPr id="724" name="Google Shape;724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fmla="val 20887794" name="adj1"/>
                <a:gd fmla="val 16988131" name="adj2"/>
              </a:avLst>
            </a:prstGeom>
            <a:noFill/>
            <a:ln cap="flat" cmpd="sng" w="31750">
              <a:solidFill>
                <a:srgbClr val="0062C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6" name="Google Shape;726;p3"/>
          <p:cNvGrpSpPr/>
          <p:nvPr/>
        </p:nvGrpSpPr>
        <p:grpSpPr>
          <a:xfrm>
            <a:off x="989204" y="4495866"/>
            <a:ext cx="553603" cy="553605"/>
            <a:chOff x="556360" y="1787501"/>
            <a:chExt cx="3282998" cy="3282998"/>
          </a:xfrm>
        </p:grpSpPr>
        <p:sp>
          <p:nvSpPr>
            <p:cNvPr id="727" name="Google Shape;727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fmla="val 20887794" name="adj1"/>
                <a:gd fmla="val 16988131" name="adj2"/>
              </a:avLst>
            </a:prstGeom>
            <a:noFill/>
            <a:ln cap="flat" cmpd="sng" w="31750">
              <a:solidFill>
                <a:srgbClr val="0062C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p3"/>
          <p:cNvGrpSpPr/>
          <p:nvPr/>
        </p:nvGrpSpPr>
        <p:grpSpPr>
          <a:xfrm>
            <a:off x="989204" y="5356088"/>
            <a:ext cx="553603" cy="553605"/>
            <a:chOff x="556360" y="1787501"/>
            <a:chExt cx="3282998" cy="3282998"/>
          </a:xfrm>
        </p:grpSpPr>
        <p:sp>
          <p:nvSpPr>
            <p:cNvPr id="730" name="Google Shape;730;p3"/>
            <p:cNvSpPr/>
            <p:nvPr/>
          </p:nvSpPr>
          <p:spPr>
            <a:xfrm>
              <a:off x="1462449" y="2286000"/>
              <a:ext cx="2286000" cy="2286000"/>
            </a:xfrm>
            <a:prstGeom prst="ellipse">
              <a:avLst/>
            </a:prstGeom>
            <a:solidFill>
              <a:srgbClr val="EDEDE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3"/>
            <p:cNvSpPr/>
            <p:nvPr/>
          </p:nvSpPr>
          <p:spPr>
            <a:xfrm rot="2700000">
              <a:off x="1037144" y="2268285"/>
              <a:ext cx="2321430" cy="2321430"/>
            </a:xfrm>
            <a:prstGeom prst="arc">
              <a:avLst>
                <a:gd fmla="val 20887794" name="adj1"/>
                <a:gd fmla="val 16988131" name="adj2"/>
              </a:avLst>
            </a:prstGeom>
            <a:noFill/>
            <a:ln cap="flat" cmpd="sng" w="31750">
              <a:solidFill>
                <a:srgbClr val="0062C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t/>
              </a:r>
              <a:endPara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"/>
          <p:cNvSpPr txBox="1"/>
          <p:nvPr/>
        </p:nvSpPr>
        <p:spPr>
          <a:xfrm>
            <a:off x="5031631" y="510862"/>
            <a:ext cx="209874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Timeline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4"/>
          <p:cNvSpPr/>
          <p:nvPr/>
        </p:nvSpPr>
        <p:spPr>
          <a:xfrm>
            <a:off x="9144882" y="1899138"/>
            <a:ext cx="2470805" cy="566996"/>
          </a:xfrm>
          <a:prstGeom prst="roundRect">
            <a:avLst>
              <a:gd fmla="val 4717" name="adj"/>
            </a:avLst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8" name="Google Shape;738;p4"/>
          <p:cNvGrpSpPr/>
          <p:nvPr/>
        </p:nvGrpSpPr>
        <p:grpSpPr>
          <a:xfrm>
            <a:off x="2699142" y="5480600"/>
            <a:ext cx="2470805" cy="430030"/>
            <a:chOff x="1349440" y="1700749"/>
            <a:chExt cx="2470805" cy="1231896"/>
          </a:xfrm>
        </p:grpSpPr>
        <p:sp>
          <p:nvSpPr>
            <p:cNvPr id="739" name="Google Shape;739;p4"/>
            <p:cNvSpPr/>
            <p:nvPr/>
          </p:nvSpPr>
          <p:spPr>
            <a:xfrm>
              <a:off x="1349440" y="1700749"/>
              <a:ext cx="2470805" cy="1231896"/>
            </a:xfrm>
            <a:prstGeom prst="roundRect">
              <a:avLst>
                <a:gd fmla="val 4611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4"/>
            <p:cNvSpPr txBox="1"/>
            <p:nvPr/>
          </p:nvSpPr>
          <p:spPr>
            <a:xfrm>
              <a:off x="1535708" y="1823003"/>
              <a:ext cx="2165031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Design Sprint </a:t>
              </a:r>
              <a:endParaRPr b="0" i="0" sz="20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41" name="Google Shape;741;p4"/>
          <p:cNvCxnSpPr/>
          <p:nvPr/>
        </p:nvCxnSpPr>
        <p:spPr>
          <a:xfrm>
            <a:off x="3850694" y="4002907"/>
            <a:ext cx="7000" cy="1199444"/>
          </a:xfrm>
          <a:prstGeom prst="straightConnector1">
            <a:avLst/>
          </a:prstGeom>
          <a:noFill/>
          <a:ln cap="rnd" cmpd="sng" w="15875">
            <a:solidFill>
              <a:srgbClr val="BFBFBF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742" name="Google Shape;742;p4"/>
          <p:cNvCxnSpPr/>
          <p:nvPr/>
        </p:nvCxnSpPr>
        <p:spPr>
          <a:xfrm flipH="1" rot="10800000">
            <a:off x="1675938" y="3896781"/>
            <a:ext cx="8718435" cy="20401"/>
          </a:xfrm>
          <a:prstGeom prst="straightConnector1">
            <a:avLst/>
          </a:prstGeom>
          <a:noFill/>
          <a:ln cap="flat" cmpd="sng" w="38100">
            <a:solidFill>
              <a:srgbClr val="7F7F7F"/>
            </a:solidFill>
            <a:prstDash val="solid"/>
            <a:miter lim="800000"/>
            <a:headEnd len="lg" w="lg" type="oval"/>
            <a:tailEnd len="lg" w="lg" type="oval"/>
          </a:ln>
        </p:spPr>
      </p:cxnSp>
      <p:sp>
        <p:nvSpPr>
          <p:cNvPr id="743" name="Google Shape;743;p4"/>
          <p:cNvSpPr/>
          <p:nvPr/>
        </p:nvSpPr>
        <p:spPr>
          <a:xfrm>
            <a:off x="3758944" y="3821932"/>
            <a:ext cx="190500" cy="190500"/>
          </a:xfrm>
          <a:prstGeom prst="ellipse">
            <a:avLst/>
          </a:prstGeom>
          <a:solidFill>
            <a:srgbClr val="7F7F7F"/>
          </a:solidFill>
          <a:ln cap="flat" cmpd="sng" w="12700">
            <a:solidFill>
              <a:srgbClr val="7F7F7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4"/>
          <p:cNvSpPr/>
          <p:nvPr/>
        </p:nvSpPr>
        <p:spPr>
          <a:xfrm>
            <a:off x="3542663" y="4770188"/>
            <a:ext cx="630062" cy="63006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5" name="Google Shape;745;p4"/>
          <p:cNvGrpSpPr/>
          <p:nvPr/>
        </p:nvGrpSpPr>
        <p:grpSpPr>
          <a:xfrm>
            <a:off x="518983" y="2075220"/>
            <a:ext cx="2470805" cy="455787"/>
            <a:chOff x="1349440" y="1700749"/>
            <a:chExt cx="2470805" cy="1231896"/>
          </a:xfrm>
        </p:grpSpPr>
        <p:sp>
          <p:nvSpPr>
            <p:cNvPr id="746" name="Google Shape;746;p4"/>
            <p:cNvSpPr/>
            <p:nvPr/>
          </p:nvSpPr>
          <p:spPr>
            <a:xfrm>
              <a:off x="1349440" y="1700749"/>
              <a:ext cx="2470805" cy="1231896"/>
            </a:xfrm>
            <a:prstGeom prst="roundRect">
              <a:avLst>
                <a:gd fmla="val 4716" name="adj"/>
              </a:avLst>
            </a:prstGeom>
            <a:solidFill>
              <a:srgbClr val="F2F2F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4"/>
            <p:cNvSpPr txBox="1"/>
            <p:nvPr/>
          </p:nvSpPr>
          <p:spPr>
            <a:xfrm>
              <a:off x="1468012" y="1854359"/>
              <a:ext cx="2165031" cy="8318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-US" sz="20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Assigned topic</a:t>
              </a:r>
              <a:endParaRPr b="0" i="0" sz="20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48" name="Google Shape;748;p4"/>
          <p:cNvGrpSpPr/>
          <p:nvPr/>
        </p:nvGrpSpPr>
        <p:grpSpPr>
          <a:xfrm>
            <a:off x="1079828" y="2664755"/>
            <a:ext cx="1158000" cy="1822169"/>
            <a:chOff x="598676" y="2712096"/>
            <a:chExt cx="1158000" cy="1822169"/>
          </a:xfrm>
        </p:grpSpPr>
        <p:cxnSp>
          <p:nvCxnSpPr>
            <p:cNvPr id="749" name="Google Shape;749;p4"/>
            <p:cNvCxnSpPr/>
            <p:nvPr/>
          </p:nvCxnSpPr>
          <p:spPr>
            <a:xfrm>
              <a:off x="1180115" y="3027127"/>
              <a:ext cx="13862" cy="823380"/>
            </a:xfrm>
            <a:prstGeom prst="straightConnector1">
              <a:avLst/>
            </a:prstGeom>
            <a:noFill/>
            <a:ln cap="rnd" cmpd="sng" w="15875">
              <a:solidFill>
                <a:srgbClr val="BFBFBF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750" name="Google Shape;750;p4"/>
            <p:cNvSpPr/>
            <p:nvPr/>
          </p:nvSpPr>
          <p:spPr>
            <a:xfrm>
              <a:off x="598676" y="4216265"/>
              <a:ext cx="1158000" cy="31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February 18th</a:t>
              </a:r>
              <a:endPara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"/>
            <p:cNvSpPr/>
            <p:nvPr/>
          </p:nvSpPr>
          <p:spPr>
            <a:xfrm>
              <a:off x="878946" y="2712096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2" name="Google Shape;752;p4"/>
          <p:cNvGrpSpPr/>
          <p:nvPr/>
        </p:nvGrpSpPr>
        <p:grpSpPr>
          <a:xfrm>
            <a:off x="10069608" y="2542369"/>
            <a:ext cx="630062" cy="1347887"/>
            <a:chOff x="9496569" y="2502620"/>
            <a:chExt cx="630062" cy="1347887"/>
          </a:xfrm>
        </p:grpSpPr>
        <p:cxnSp>
          <p:nvCxnSpPr>
            <p:cNvPr id="753" name="Google Shape;753;p4"/>
            <p:cNvCxnSpPr/>
            <p:nvPr/>
          </p:nvCxnSpPr>
          <p:spPr>
            <a:xfrm>
              <a:off x="9811600" y="3101487"/>
              <a:ext cx="0" cy="749020"/>
            </a:xfrm>
            <a:prstGeom prst="straightConnector1">
              <a:avLst/>
            </a:prstGeom>
            <a:noFill/>
            <a:ln cap="rnd" cmpd="sng" w="15875">
              <a:solidFill>
                <a:srgbClr val="BFBFBF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754" name="Google Shape;754;p4"/>
            <p:cNvSpPr/>
            <p:nvPr/>
          </p:nvSpPr>
          <p:spPr>
            <a:xfrm>
              <a:off x="9496569" y="2502620"/>
              <a:ext cx="630062" cy="63006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5" name="Google Shape;755;p4"/>
          <p:cNvSpPr/>
          <p:nvPr/>
        </p:nvSpPr>
        <p:spPr>
          <a:xfrm>
            <a:off x="3119602" y="3495007"/>
            <a:ext cx="1449793" cy="31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 February 18th to 21th</a:t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56" name="Google Shape;756;p4"/>
          <p:cNvGrpSpPr/>
          <p:nvPr/>
        </p:nvGrpSpPr>
        <p:grpSpPr>
          <a:xfrm>
            <a:off x="4849044" y="1771109"/>
            <a:ext cx="2470805" cy="3047415"/>
            <a:chOff x="4259564" y="1769998"/>
            <a:chExt cx="2470805" cy="3022895"/>
          </a:xfrm>
        </p:grpSpPr>
        <p:grpSp>
          <p:nvGrpSpPr>
            <p:cNvPr id="757" name="Google Shape;757;p4"/>
            <p:cNvGrpSpPr/>
            <p:nvPr/>
          </p:nvGrpSpPr>
          <p:grpSpPr>
            <a:xfrm>
              <a:off x="4259564" y="1769998"/>
              <a:ext cx="2470805" cy="792138"/>
              <a:chOff x="1355115" y="2184421"/>
              <a:chExt cx="2470805" cy="792138"/>
            </a:xfrm>
          </p:grpSpPr>
          <p:sp>
            <p:nvSpPr>
              <p:cNvPr id="758" name="Google Shape;758;p4"/>
              <p:cNvSpPr/>
              <p:nvPr/>
            </p:nvSpPr>
            <p:spPr>
              <a:xfrm>
                <a:off x="1355115" y="2184421"/>
                <a:ext cx="2470805" cy="792138"/>
              </a:xfrm>
              <a:prstGeom prst="roundRect">
                <a:avLst>
                  <a:gd fmla="val 4559" name="adj"/>
                </a:avLst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9" name="Google Shape;759;p4"/>
              <p:cNvSpPr txBox="1"/>
              <p:nvPr/>
            </p:nvSpPr>
            <p:spPr>
              <a:xfrm>
                <a:off x="1427854" y="2256134"/>
                <a:ext cx="2293442" cy="610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b="0" i="0" lang="en-US" sz="2000" u="none" cap="none" strike="noStrike">
                    <a:solidFill>
                      <a:srgbClr val="3A3838"/>
                    </a:solidFill>
                    <a:latin typeface="Arial"/>
                    <a:ea typeface="Arial"/>
                    <a:cs typeface="Arial"/>
                    <a:sym typeface="Arial"/>
                  </a:rPr>
                  <a:t>Begin construct</a:t>
                </a:r>
                <a:r>
                  <a:rPr lang="en-US" sz="2000">
                    <a:solidFill>
                      <a:srgbClr val="3A3838"/>
                    </a:solidFill>
                  </a:rPr>
                  <a:t>ing</a:t>
                </a:r>
                <a:r>
                  <a:rPr b="0" i="0" lang="en-US" sz="2000" u="none" cap="none" strike="noStrike">
                    <a:solidFill>
                      <a:srgbClr val="3A3838"/>
                    </a:solidFill>
                    <a:latin typeface="Arial"/>
                    <a:ea typeface="Arial"/>
                    <a:cs typeface="Arial"/>
                    <a:sym typeface="Arial"/>
                  </a:rPr>
                  <a:t> project Memos</a:t>
                </a:r>
                <a:endParaRPr b="0" i="0" sz="2000" u="none" cap="none" strike="noStrik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760" name="Google Shape;760;p4"/>
            <p:cNvCxnSpPr/>
            <p:nvPr/>
          </p:nvCxnSpPr>
          <p:spPr>
            <a:xfrm>
              <a:off x="5494967" y="3001992"/>
              <a:ext cx="0" cy="823263"/>
            </a:xfrm>
            <a:prstGeom prst="straightConnector1">
              <a:avLst/>
            </a:prstGeom>
            <a:noFill/>
            <a:ln cap="rnd" cmpd="sng" w="15875">
              <a:solidFill>
                <a:srgbClr val="BFBFBF"/>
              </a:solidFill>
              <a:prstDash val="dash"/>
              <a:miter lim="800000"/>
              <a:headEnd len="sm" w="sm" type="none"/>
              <a:tailEnd len="sm" w="sm" type="none"/>
            </a:ln>
          </p:spPr>
        </p:cxnSp>
        <p:sp>
          <p:nvSpPr>
            <p:cNvPr id="761" name="Google Shape;761;p4"/>
            <p:cNvSpPr/>
            <p:nvPr/>
          </p:nvSpPr>
          <p:spPr>
            <a:xfrm>
              <a:off x="5393250" y="3821932"/>
              <a:ext cx="190500" cy="190500"/>
            </a:xfrm>
            <a:prstGeom prst="ellipse">
              <a:avLst/>
            </a:prstGeom>
            <a:solidFill>
              <a:srgbClr val="7F7F7F"/>
            </a:solidFill>
            <a:ln cap="flat" cmpd="sng" w="12700">
              <a:solidFill>
                <a:srgbClr val="7F7F7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"/>
            <p:cNvSpPr/>
            <p:nvPr/>
          </p:nvSpPr>
          <p:spPr>
            <a:xfrm>
              <a:off x="5179936" y="2627807"/>
              <a:ext cx="630062" cy="630062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"/>
            <p:cNvSpPr/>
            <p:nvPr/>
          </p:nvSpPr>
          <p:spPr>
            <a:xfrm>
              <a:off x="4259565" y="4018904"/>
              <a:ext cx="2470804" cy="77398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February 23th to March 8th</a:t>
              </a:r>
              <a:endParaRPr b="0" i="0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4" name="Google Shape;764;p4"/>
          <p:cNvGrpSpPr/>
          <p:nvPr/>
        </p:nvGrpSpPr>
        <p:grpSpPr>
          <a:xfrm>
            <a:off x="6763929" y="3336007"/>
            <a:ext cx="2470805" cy="2683905"/>
            <a:chOff x="6503715" y="3241359"/>
            <a:chExt cx="2470805" cy="2683905"/>
          </a:xfrm>
        </p:grpSpPr>
        <p:grpSp>
          <p:nvGrpSpPr>
            <p:cNvPr id="765" name="Google Shape;765;p4"/>
            <p:cNvGrpSpPr/>
            <p:nvPr/>
          </p:nvGrpSpPr>
          <p:grpSpPr>
            <a:xfrm>
              <a:off x="6503715" y="5448975"/>
              <a:ext cx="2470805" cy="476289"/>
              <a:chOff x="1349440" y="1763773"/>
              <a:chExt cx="2470805" cy="476289"/>
            </a:xfrm>
          </p:grpSpPr>
          <p:sp>
            <p:nvSpPr>
              <p:cNvPr id="766" name="Google Shape;766;p4"/>
              <p:cNvSpPr/>
              <p:nvPr/>
            </p:nvSpPr>
            <p:spPr>
              <a:xfrm>
                <a:off x="1349440" y="1763773"/>
                <a:ext cx="2470805" cy="476289"/>
              </a:xfrm>
              <a:prstGeom prst="roundRect">
                <a:avLst>
                  <a:gd fmla="val 4716" name="adj"/>
                </a:avLst>
              </a:prstGeom>
              <a:solidFill>
                <a:srgbClr val="F2F2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7" name="Google Shape;767;p4"/>
              <p:cNvSpPr txBox="1"/>
              <p:nvPr/>
            </p:nvSpPr>
            <p:spPr>
              <a:xfrm>
                <a:off x="1502311" y="1823003"/>
                <a:ext cx="2165031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b="0" i="0" lang="en-US" sz="2000" u="none" cap="none" strike="noStrike">
                    <a:solidFill>
                      <a:srgbClr val="3A3838"/>
                    </a:solidFill>
                    <a:latin typeface="Arial"/>
                    <a:ea typeface="Arial"/>
                    <a:cs typeface="Arial"/>
                    <a:sym typeface="Arial"/>
                  </a:rPr>
                  <a:t>Debug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68" name="Google Shape;768;p4"/>
            <p:cNvGrpSpPr/>
            <p:nvPr/>
          </p:nvGrpSpPr>
          <p:grpSpPr>
            <a:xfrm>
              <a:off x="7418068" y="3713037"/>
              <a:ext cx="630062" cy="1604327"/>
              <a:chOff x="6697857" y="3751277"/>
              <a:chExt cx="630062" cy="1604327"/>
            </a:xfrm>
          </p:grpSpPr>
          <p:cxnSp>
            <p:nvCxnSpPr>
              <p:cNvPr id="769" name="Google Shape;769;p4"/>
              <p:cNvCxnSpPr>
                <a:stCxn id="770" idx="0"/>
              </p:cNvCxnSpPr>
              <p:nvPr/>
            </p:nvCxnSpPr>
            <p:spPr>
              <a:xfrm>
                <a:off x="7000952" y="3751277"/>
                <a:ext cx="7500" cy="1253400"/>
              </a:xfrm>
              <a:prstGeom prst="straightConnector1">
                <a:avLst/>
              </a:prstGeom>
              <a:noFill/>
              <a:ln cap="rnd" cmpd="sng" w="15875">
                <a:solidFill>
                  <a:srgbClr val="BFBFBF"/>
                </a:solidFill>
                <a:prstDash val="dash"/>
                <a:miter lim="800000"/>
                <a:headEnd len="sm" w="sm" type="none"/>
                <a:tailEnd len="sm" w="sm" type="none"/>
              </a:ln>
            </p:spPr>
          </p:cxnSp>
          <p:sp>
            <p:nvSpPr>
              <p:cNvPr id="770" name="Google Shape;770;p4"/>
              <p:cNvSpPr/>
              <p:nvPr/>
            </p:nvSpPr>
            <p:spPr>
              <a:xfrm>
                <a:off x="6905702" y="3751277"/>
                <a:ext cx="190500" cy="190500"/>
              </a:xfrm>
              <a:prstGeom prst="ellipse">
                <a:avLst/>
              </a:prstGeom>
              <a:solidFill>
                <a:srgbClr val="7F7F7F"/>
              </a:solidFill>
              <a:ln cap="flat" cmpd="sng" w="12700">
                <a:solidFill>
                  <a:srgbClr val="7F7F7F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A5A5A5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4"/>
              <p:cNvSpPr/>
              <p:nvPr/>
            </p:nvSpPr>
            <p:spPr>
              <a:xfrm>
                <a:off x="6697857" y="4725542"/>
                <a:ext cx="630062" cy="63006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72" name="Google Shape;772;p4"/>
            <p:cNvSpPr/>
            <p:nvPr/>
          </p:nvSpPr>
          <p:spPr>
            <a:xfrm>
              <a:off x="6964733" y="3241359"/>
              <a:ext cx="1548735" cy="31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rPr b="0" i="0" lang="en-US" sz="1800" u="none" cap="none" strike="noStrike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March 9th</a:t>
              </a:r>
              <a:endParaRPr b="0" i="0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3" name="Google Shape;773;p4"/>
          <p:cNvSpPr/>
          <p:nvPr/>
        </p:nvSpPr>
        <p:spPr>
          <a:xfrm>
            <a:off x="8860062" y="4240775"/>
            <a:ext cx="2978260" cy="8203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March 10th</a:t>
            </a:r>
            <a:endParaRPr b="0" i="0" sz="1800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4" name="Google Shape;774;p4"/>
          <p:cNvGrpSpPr/>
          <p:nvPr/>
        </p:nvGrpSpPr>
        <p:grpSpPr>
          <a:xfrm>
            <a:off x="1489567" y="2770869"/>
            <a:ext cx="371125" cy="365773"/>
            <a:chOff x="-64774725" y="1916550"/>
            <a:chExt cx="319000" cy="314400"/>
          </a:xfrm>
        </p:grpSpPr>
        <p:sp>
          <p:nvSpPr>
            <p:cNvPr id="775" name="Google Shape;775;p4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" name="Google Shape;777;p4"/>
          <p:cNvGrpSpPr/>
          <p:nvPr/>
        </p:nvGrpSpPr>
        <p:grpSpPr>
          <a:xfrm>
            <a:off x="3676633" y="4954575"/>
            <a:ext cx="362157" cy="365760"/>
            <a:chOff x="-64764500" y="2280550"/>
            <a:chExt cx="316650" cy="319800"/>
          </a:xfrm>
        </p:grpSpPr>
        <p:sp>
          <p:nvSpPr>
            <p:cNvPr id="778" name="Google Shape;778;p4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80" name="Google Shape;780;p4"/>
          <p:cNvGrpSpPr/>
          <p:nvPr/>
        </p:nvGrpSpPr>
        <p:grpSpPr>
          <a:xfrm>
            <a:off x="7775241" y="4855394"/>
            <a:ext cx="448126" cy="457200"/>
            <a:chOff x="-65129950" y="2646800"/>
            <a:chExt cx="311125" cy="317425"/>
          </a:xfrm>
        </p:grpSpPr>
        <p:sp>
          <p:nvSpPr>
            <p:cNvPr id="781" name="Google Shape;781;p4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4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83" name="Google Shape;783;p4"/>
          <p:cNvSpPr/>
          <p:nvPr/>
        </p:nvSpPr>
        <p:spPr>
          <a:xfrm>
            <a:off x="5921324" y="2770867"/>
            <a:ext cx="319355" cy="365760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4"/>
          <p:cNvSpPr/>
          <p:nvPr/>
        </p:nvSpPr>
        <p:spPr>
          <a:xfrm>
            <a:off x="10209293" y="2664741"/>
            <a:ext cx="370159" cy="365760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"/>
          <p:cNvSpPr txBox="1"/>
          <p:nvPr/>
        </p:nvSpPr>
        <p:spPr>
          <a:xfrm>
            <a:off x="9297768" y="2038537"/>
            <a:ext cx="2165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Demo Day</a:t>
            </a:r>
            <a:endParaRPr b="0" i="0" sz="2000" u="none" cap="none" strike="noStrik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5"/>
          <p:cNvSpPr txBox="1"/>
          <p:nvPr/>
        </p:nvSpPr>
        <p:spPr>
          <a:xfrm>
            <a:off x="2053426" y="2767275"/>
            <a:ext cx="1454700" cy="13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-US" sz="8000" u="none" cap="none" strike="noStrike">
                <a:solidFill>
                  <a:srgbClr val="2B3097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0" i="0" sz="8000" u="none" cap="none" strike="noStrike">
              <a:solidFill>
                <a:srgbClr val="2B309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5"/>
          <p:cNvSpPr/>
          <p:nvPr/>
        </p:nvSpPr>
        <p:spPr>
          <a:xfrm>
            <a:off x="3824324" y="3075057"/>
            <a:ext cx="24267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097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2B3097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IDEAS</a:t>
            </a:r>
            <a:endParaRPr b="1" i="0" sz="4000" u="none" cap="none" strike="noStrike">
              <a:solidFill>
                <a:srgbClr val="2B3097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descr="Icon&#10;&#10;Description automatically generated" id="792" name="Google Shape;79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14299" y="610846"/>
            <a:ext cx="5539154" cy="5539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p60"/>
          <p:cNvSpPr txBox="1"/>
          <p:nvPr/>
        </p:nvSpPr>
        <p:spPr>
          <a:xfrm>
            <a:off x="1642236" y="3315741"/>
            <a:ext cx="2532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CE8108"/>
                </a:solidFill>
                <a:latin typeface="Arial"/>
                <a:ea typeface="Arial"/>
                <a:cs typeface="Arial"/>
                <a:sym typeface="Arial"/>
              </a:rPr>
              <a:t>Note</a:t>
            </a:r>
            <a:endParaRPr b="1" i="0" sz="2800" u="none" cap="none" strike="noStrike">
              <a:solidFill>
                <a:srgbClr val="CE810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60"/>
          <p:cNvSpPr txBox="1"/>
          <p:nvPr/>
        </p:nvSpPr>
        <p:spPr>
          <a:xfrm>
            <a:off x="1393231" y="3896697"/>
            <a:ext cx="29511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Digital note can contain media files.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60"/>
          <p:cNvSpPr txBox="1"/>
          <p:nvPr/>
        </p:nvSpPr>
        <p:spPr>
          <a:xfrm>
            <a:off x="4897748" y="3342638"/>
            <a:ext cx="2532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Share</a:t>
            </a:r>
            <a:endParaRPr b="1" i="0" sz="2800" u="none" cap="none" strike="noStrike">
              <a:solidFill>
                <a:srgbClr val="2F549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60"/>
          <p:cNvSpPr txBox="1"/>
          <p:nvPr/>
        </p:nvSpPr>
        <p:spPr>
          <a:xfrm>
            <a:off x="8170543" y="3342638"/>
            <a:ext cx="2532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385623"/>
                </a:solidFill>
                <a:latin typeface="Arial"/>
                <a:ea typeface="Arial"/>
                <a:cs typeface="Arial"/>
                <a:sym typeface="Arial"/>
              </a:rPr>
              <a:t>Easy to use</a:t>
            </a:r>
            <a:endParaRPr b="1" i="0" sz="2800" u="none" cap="none" strike="noStrike">
              <a:solidFill>
                <a:srgbClr val="38562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1" name="Google Shape;801;p60"/>
          <p:cNvGrpSpPr/>
          <p:nvPr/>
        </p:nvGrpSpPr>
        <p:grpSpPr>
          <a:xfrm>
            <a:off x="1921097" y="1287806"/>
            <a:ext cx="8282868" cy="1713900"/>
            <a:chOff x="2027556" y="2572033"/>
            <a:chExt cx="8005091" cy="1713900"/>
          </a:xfrm>
        </p:grpSpPr>
        <p:grpSp>
          <p:nvGrpSpPr>
            <p:cNvPr id="802" name="Google Shape;802;p60"/>
            <p:cNvGrpSpPr/>
            <p:nvPr/>
          </p:nvGrpSpPr>
          <p:grpSpPr>
            <a:xfrm>
              <a:off x="2027556" y="2572033"/>
              <a:ext cx="1713900" cy="1713900"/>
              <a:chOff x="2214368" y="1983792"/>
              <a:chExt cx="1713900" cy="1713900"/>
            </a:xfrm>
          </p:grpSpPr>
          <p:sp>
            <p:nvSpPr>
              <p:cNvPr id="803" name="Google Shape;803;p60"/>
              <p:cNvSpPr/>
              <p:nvPr/>
            </p:nvSpPr>
            <p:spPr>
              <a:xfrm>
                <a:off x="2400663" y="2170199"/>
                <a:ext cx="1359600" cy="1341900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4" name="Google Shape;804;p60"/>
              <p:cNvSpPr/>
              <p:nvPr/>
            </p:nvSpPr>
            <p:spPr>
              <a:xfrm>
                <a:off x="2777218" y="2537864"/>
                <a:ext cx="605700" cy="605700"/>
              </a:xfrm>
              <a:prstGeom prst="star5">
                <a:avLst>
                  <a:gd fmla="val 19098" name="adj"/>
                  <a:gd fmla="val 105146" name="hf"/>
                  <a:gd fmla="val 110557" name="vf"/>
                </a:avLst>
              </a:prstGeom>
              <a:solidFill>
                <a:srgbClr val="FFC000"/>
              </a:solidFill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5" name="Google Shape;805;p60"/>
              <p:cNvSpPr/>
              <p:nvPr/>
            </p:nvSpPr>
            <p:spPr>
              <a:xfrm rot="-5400000">
                <a:off x="2214368" y="1983792"/>
                <a:ext cx="1713900" cy="1713900"/>
              </a:xfrm>
              <a:prstGeom prst="blockArc">
                <a:avLst>
                  <a:gd fmla="val 15003965" name="adj1"/>
                  <a:gd fmla="val 83563" name="adj2"/>
                  <a:gd fmla="val 3506" name="adj3"/>
                </a:avLst>
              </a:prstGeom>
              <a:solidFill>
                <a:srgbClr val="FFC00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6" name="Google Shape;806;p60"/>
            <p:cNvGrpSpPr/>
            <p:nvPr/>
          </p:nvGrpSpPr>
          <p:grpSpPr>
            <a:xfrm>
              <a:off x="5271247" y="2572033"/>
              <a:ext cx="1713900" cy="1713900"/>
              <a:chOff x="5230740" y="1982189"/>
              <a:chExt cx="1713900" cy="1713900"/>
            </a:xfrm>
          </p:grpSpPr>
          <p:sp>
            <p:nvSpPr>
              <p:cNvPr id="807" name="Google Shape;807;p60"/>
              <p:cNvSpPr/>
              <p:nvPr/>
            </p:nvSpPr>
            <p:spPr>
              <a:xfrm>
                <a:off x="5407905" y="2168914"/>
                <a:ext cx="1359600" cy="13419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8" name="Google Shape;808;p60"/>
              <p:cNvSpPr/>
              <p:nvPr/>
            </p:nvSpPr>
            <p:spPr>
              <a:xfrm>
                <a:off x="5818115" y="2633734"/>
                <a:ext cx="539700" cy="411600"/>
              </a:xfrm>
              <a:prstGeom prst="wedgeEllipseCallout">
                <a:avLst>
                  <a:gd fmla="val -20833" name="adj1"/>
                  <a:gd fmla="val 62500" name="adj2"/>
                </a:avLst>
              </a:prstGeom>
              <a:solidFill>
                <a:schemeClr val="accent1"/>
              </a:solidFill>
              <a:ln cap="flat" cmpd="sng" w="38100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09" name="Google Shape;809;p60"/>
              <p:cNvSpPr/>
              <p:nvPr/>
            </p:nvSpPr>
            <p:spPr>
              <a:xfrm rot="-5400000">
                <a:off x="5230740" y="1982189"/>
                <a:ext cx="1713900" cy="1713900"/>
              </a:xfrm>
              <a:prstGeom prst="blockArc">
                <a:avLst>
                  <a:gd fmla="val 10504155" name="adj1"/>
                  <a:gd fmla="val 83563" name="adj2"/>
                  <a:gd fmla="val 3506" name="adj3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10" name="Google Shape;810;p60"/>
            <p:cNvGrpSpPr/>
            <p:nvPr/>
          </p:nvGrpSpPr>
          <p:grpSpPr>
            <a:xfrm>
              <a:off x="8318747" y="2572033"/>
              <a:ext cx="1713900" cy="1713900"/>
              <a:chOff x="8214782" y="1688492"/>
              <a:chExt cx="1713900" cy="1713900"/>
            </a:xfrm>
          </p:grpSpPr>
          <p:sp>
            <p:nvSpPr>
              <p:cNvPr id="811" name="Google Shape;811;p60"/>
              <p:cNvSpPr/>
              <p:nvPr/>
            </p:nvSpPr>
            <p:spPr>
              <a:xfrm>
                <a:off x="8392582" y="1875217"/>
                <a:ext cx="1359600" cy="1341900"/>
              </a:xfrm>
              <a:prstGeom prst="ellipse">
                <a:avLst/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2" name="Google Shape;812;p60"/>
              <p:cNvSpPr/>
              <p:nvPr/>
            </p:nvSpPr>
            <p:spPr>
              <a:xfrm rot="-5400000">
                <a:off x="8764755" y="2236802"/>
                <a:ext cx="615300" cy="618600"/>
              </a:xfrm>
              <a:custGeom>
                <a:rect b="b" l="l" r="r" t="t"/>
                <a:pathLst>
                  <a:path extrusionOk="0" h="120000" w="120000">
                    <a:moveTo>
                      <a:pt x="107820" y="81684"/>
                    </a:moveTo>
                    <a:cubicBezTo>
                      <a:pt x="97324" y="104866"/>
                      <a:pt x="71733" y="117186"/>
                      <a:pt x="47082" y="110923"/>
                    </a:cubicBezTo>
                    <a:cubicBezTo>
                      <a:pt x="22432" y="104661"/>
                      <a:pt x="5811" y="81618"/>
                      <a:pt x="7635" y="56232"/>
                    </a:cubicBezTo>
                    <a:cubicBezTo>
                      <a:pt x="9459" y="30847"/>
                      <a:pt x="29203" y="10420"/>
                      <a:pt x="54495" y="7751"/>
                    </a:cubicBezTo>
                    <a:cubicBezTo>
                      <a:pt x="79787" y="5082"/>
                      <a:pt x="103353" y="20939"/>
                      <a:pt x="110428" y="45385"/>
                    </a:cubicBezTo>
                    <a:lnTo>
                      <a:pt x="117569" y="45385"/>
                    </a:lnTo>
                    <a:lnTo>
                      <a:pt x="105000" y="60000"/>
                    </a:lnTo>
                    <a:lnTo>
                      <a:pt x="87569" y="45385"/>
                    </a:lnTo>
                    <a:lnTo>
                      <a:pt x="94554" y="45385"/>
                    </a:lnTo>
                    <a:lnTo>
                      <a:pt x="94554" y="45385"/>
                    </a:lnTo>
                    <a:cubicBezTo>
                      <a:pt x="87655" y="28974"/>
                      <a:pt x="70228" y="19665"/>
                      <a:pt x="52802" y="23084"/>
                    </a:cubicBezTo>
                    <a:cubicBezTo>
                      <a:pt x="35377" y="26502"/>
                      <a:pt x="22730" y="41711"/>
                      <a:pt x="22503" y="59520"/>
                    </a:cubicBezTo>
                    <a:cubicBezTo>
                      <a:pt x="22276" y="77329"/>
                      <a:pt x="34532" y="92856"/>
                      <a:pt x="51865" y="96720"/>
                    </a:cubicBezTo>
                    <a:cubicBezTo>
                      <a:pt x="69198" y="100583"/>
                      <a:pt x="86857" y="91724"/>
                      <a:pt x="94171" y="75494"/>
                    </a:cubicBezTo>
                    <a:close/>
                  </a:path>
                </a:pathLst>
              </a:custGeom>
              <a:solidFill>
                <a:srgbClr val="00B050"/>
              </a:solidFill>
              <a:ln cap="flat" cmpd="sng" w="28575">
                <a:solidFill>
                  <a:schemeClr val="lt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3" name="Google Shape;813;p60"/>
              <p:cNvSpPr/>
              <p:nvPr/>
            </p:nvSpPr>
            <p:spPr>
              <a:xfrm rot="-5400000">
                <a:off x="8214782" y="1688492"/>
                <a:ext cx="1713900" cy="1713900"/>
              </a:xfrm>
              <a:prstGeom prst="blockArc">
                <a:avLst>
                  <a:gd fmla="val 5429673" name="adj1"/>
                  <a:gd fmla="val 83563" name="adj2"/>
                  <a:gd fmla="val 3506" name="adj3"/>
                </a:avLst>
              </a:prstGeom>
              <a:solidFill>
                <a:srgbClr val="00B05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814" name="Google Shape;814;p60"/>
          <p:cNvSpPr txBox="1"/>
          <p:nvPr/>
        </p:nvSpPr>
        <p:spPr>
          <a:xfrm>
            <a:off x="4416245" y="3896697"/>
            <a:ext cx="36807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Share &amp; edit note between accounts.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60"/>
          <p:cNvSpPr txBox="1"/>
          <p:nvPr/>
        </p:nvSpPr>
        <p:spPr>
          <a:xfrm>
            <a:off x="8092457" y="3896697"/>
            <a:ext cx="28719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>
                <a:solidFill>
                  <a:schemeClr val="dk1"/>
                </a:solidFill>
              </a:rPr>
              <a:t>User friendly</a:t>
            </a: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Personal setting.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8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7"/>
          <p:cNvSpPr txBox="1"/>
          <p:nvPr/>
        </p:nvSpPr>
        <p:spPr>
          <a:xfrm>
            <a:off x="1929590" y="2767281"/>
            <a:ext cx="1386918" cy="1323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0" i="0" lang="en-US" sz="8000" u="none" cap="none" strike="noStrike">
                <a:solidFill>
                  <a:srgbClr val="FB9705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0" i="0" sz="8000" u="none" cap="none" strike="noStrike">
              <a:solidFill>
                <a:srgbClr val="FB970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7"/>
          <p:cNvSpPr/>
          <p:nvPr/>
        </p:nvSpPr>
        <p:spPr>
          <a:xfrm>
            <a:off x="3824324" y="3075057"/>
            <a:ext cx="500839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9705"/>
              </a:buClr>
              <a:buSzPts val="4000"/>
              <a:buFont typeface="Arial"/>
              <a:buNone/>
            </a:pPr>
            <a:r>
              <a:rPr b="1" i="0" lang="en-US" sz="4000" u="none" cap="none" strike="noStrike">
                <a:solidFill>
                  <a:srgbClr val="FB9705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INTRODUCTION</a:t>
            </a:r>
            <a:endParaRPr b="1" i="0" sz="4000" u="none" cap="none" strike="noStrike">
              <a:solidFill>
                <a:srgbClr val="FB9705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  <p:transition spd="med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5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&#10;&#10;Description automatically generated" id="826" name="Google Shape;826;p8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2784" l="0" r="0" t="22785"/>
          <a:stretch/>
        </p:blipFill>
        <p:spPr>
          <a:xfrm>
            <a:off x="7746023" y="1608600"/>
            <a:ext cx="3344496" cy="18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827" name="Google Shape;827;p8"/>
          <p:cNvSpPr txBox="1"/>
          <p:nvPr/>
        </p:nvSpPr>
        <p:spPr>
          <a:xfrm>
            <a:off x="772468" y="1104918"/>
            <a:ext cx="3072371" cy="6270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B9E15"/>
              </a:buClr>
              <a:buSzPts val="36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8"/>
          <p:cNvSpPr txBox="1"/>
          <p:nvPr/>
        </p:nvSpPr>
        <p:spPr>
          <a:xfrm>
            <a:off x="1204393" y="644218"/>
            <a:ext cx="5229900" cy="5246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Project’s name: Memos.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Sign up your own account.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Create &amp; store unlimited note.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Share your notes to others.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oto Sans Symbols"/>
              <a:buChar char="❑"/>
            </a:pPr>
            <a:r>
              <a:rPr b="0" i="0" lang="en-US" sz="2000" u="none" cap="none" strike="noStrike">
                <a:solidFill>
                  <a:srgbClr val="0C0C0C"/>
                </a:solidFill>
                <a:latin typeface="Arial"/>
                <a:ea typeface="Arial"/>
                <a:cs typeface="Arial"/>
                <a:sym typeface="Arial"/>
              </a:rPr>
              <a:t>Friendly interface with personal setting.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54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rgbClr val="0C0C0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2021-01-22T12:19:22Z</dcterms:created>
  <dc:creator>Nguyên Lý</dc:creator>
</cp:coreProperties>
</file>